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0" r:id="rId3"/>
    <p:sldId id="259" r:id="rId4"/>
    <p:sldId id="260" r:id="rId5"/>
    <p:sldId id="261" r:id="rId6"/>
    <p:sldId id="281" r:id="rId7"/>
    <p:sldId id="263" r:id="rId8"/>
    <p:sldId id="265" r:id="rId9"/>
    <p:sldId id="285" r:id="rId10"/>
    <p:sldId id="286" r:id="rId11"/>
    <p:sldId id="269" r:id="rId12"/>
    <p:sldId id="287" r:id="rId13"/>
    <p:sldId id="288" r:id="rId14"/>
    <p:sldId id="289" r:id="rId15"/>
    <p:sldId id="273" r:id="rId16"/>
    <p:sldId id="256" r:id="rId17"/>
    <p:sldId id="284" r:id="rId18"/>
    <p:sldId id="290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deko\Home\powerpoint\lecture\highschool\exoplanet2017.xlsx" TargetMode="External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3552055993001"/>
          <c:y val="4.4858665394098482E-2"/>
          <c:w val="0.63725612423447064"/>
          <c:h val="0.85392253241072202"/>
        </c:manualLayout>
      </c:layout>
      <c:scatterChart>
        <c:scatterStyle val="lineMarker"/>
        <c:varyColors val="0"/>
        <c:ser>
          <c:idx val="0"/>
          <c:order val="0"/>
          <c:tx>
            <c:v>太陽系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3333FF"/>
              </a:solidFill>
            </c:spPr>
          </c:marker>
          <c:xVal>
            <c:numRef>
              <c:f>Sheet2!$F$2:$F$9</c:f>
              <c:numCache>
                <c:formatCode>General</c:formatCode>
                <c:ptCount val="8"/>
                <c:pt idx="0">
                  <c:v>0.3871</c:v>
                </c:pt>
                <c:pt idx="1">
                  <c:v>0.72330000000000005</c:v>
                </c:pt>
                <c:pt idx="2">
                  <c:v>1</c:v>
                </c:pt>
                <c:pt idx="3">
                  <c:v>1.5237000000000001</c:v>
                </c:pt>
                <c:pt idx="4">
                  <c:v>5.2026000000000003</c:v>
                </c:pt>
                <c:pt idx="5">
                  <c:v>9.5548999999999999</c:v>
                </c:pt>
                <c:pt idx="6">
                  <c:v>19.218399999999999</c:v>
                </c:pt>
                <c:pt idx="7">
                  <c:v>30.110399999999998</c:v>
                </c:pt>
              </c:numCache>
            </c:numRef>
          </c:xVal>
          <c:yVal>
            <c:numRef>
              <c:f>Sheet2!$D$2:$D$9</c:f>
              <c:numCache>
                <c:formatCode>General</c:formatCode>
                <c:ptCount val="8"/>
                <c:pt idx="0">
                  <c:v>1.217944343E-3</c:v>
                </c:pt>
                <c:pt idx="1">
                  <c:v>2.5642589499999999E-3</c:v>
                </c:pt>
                <c:pt idx="2">
                  <c:v>3.1463300000000001E-3</c:v>
                </c:pt>
                <c:pt idx="3">
                  <c:v>3.3665731000000003E-4</c:v>
                </c:pt>
                <c:pt idx="4">
                  <c:v>0.99999806390000001</c:v>
                </c:pt>
                <c:pt idx="5">
                  <c:v>0.2994047628</c:v>
                </c:pt>
                <c:pt idx="6">
                  <c:v>4.5747638199999996E-2</c:v>
                </c:pt>
                <c:pt idx="7">
                  <c:v>5.3959559499999997E-2</c:v>
                </c:pt>
              </c:numCache>
            </c:numRef>
          </c:yVal>
          <c:smooth val="0"/>
        </c:ser>
        <c:ser>
          <c:idx val="1"/>
          <c:order val="1"/>
          <c:tx>
            <c:v>～1996年</c:v>
          </c:tx>
          <c:spPr>
            <a:ln w="28575">
              <a:noFill/>
            </a:ln>
          </c:spPr>
          <c:xVal>
            <c:numRef>
              <c:f>Sheet1!$E$4:$E$11</c:f>
              <c:numCache>
                <c:formatCode>General</c:formatCode>
                <c:ptCount val="8"/>
                <c:pt idx="0">
                  <c:v>0.3</c:v>
                </c:pt>
                <c:pt idx="1">
                  <c:v>5.1999999999999998E-2</c:v>
                </c:pt>
                <c:pt idx="2">
                  <c:v>1.68</c:v>
                </c:pt>
                <c:pt idx="3">
                  <c:v>2.1</c:v>
                </c:pt>
                <c:pt idx="4">
                  <c:v>0.115</c:v>
                </c:pt>
                <c:pt idx="5">
                  <c:v>0.48</c:v>
                </c:pt>
                <c:pt idx="6">
                  <c:v>4.5999999999999999E-2</c:v>
                </c:pt>
                <c:pt idx="7">
                  <c:v>5.8999999999999997E-2</c:v>
                </c:pt>
              </c:numCache>
            </c:numRef>
          </c:xVal>
          <c:yVal>
            <c:numRef>
              <c:f>Sheet1!$B$4:$B$11</c:f>
              <c:numCache>
                <c:formatCode>General</c:formatCode>
                <c:ptCount val="8"/>
                <c:pt idx="0">
                  <c:v>11.02</c:v>
                </c:pt>
                <c:pt idx="1">
                  <c:v>0.46800000000000003</c:v>
                </c:pt>
                <c:pt idx="2">
                  <c:v>1.68</c:v>
                </c:pt>
                <c:pt idx="3">
                  <c:v>2.5299999999999998</c:v>
                </c:pt>
                <c:pt idx="4">
                  <c:v>0.82399999999999995</c:v>
                </c:pt>
                <c:pt idx="5">
                  <c:v>7.44</c:v>
                </c:pt>
                <c:pt idx="6">
                  <c:v>3.9</c:v>
                </c:pt>
                <c:pt idx="7">
                  <c:v>0.69</c:v>
                </c:pt>
              </c:numCache>
            </c:numRef>
          </c:yVal>
          <c:smooth val="0"/>
        </c:ser>
        <c:ser>
          <c:idx val="2"/>
          <c:order val="2"/>
          <c:tx>
            <c:v>～2000年</c:v>
          </c:tx>
          <c:spPr>
            <a:ln w="28575">
              <a:noFill/>
            </a:ln>
          </c:spPr>
          <c:xVal>
            <c:numRef>
              <c:f>Sheet1!$E$12:$E$49</c:f>
              <c:numCache>
                <c:formatCode>General</c:formatCode>
                <c:ptCount val="38"/>
                <c:pt idx="0">
                  <c:v>0.22</c:v>
                </c:pt>
                <c:pt idx="1">
                  <c:v>0.3</c:v>
                </c:pt>
                <c:pt idx="2">
                  <c:v>4.2000000000000003E-2</c:v>
                </c:pt>
                <c:pt idx="3">
                  <c:v>4.8899999999999997</c:v>
                </c:pt>
                <c:pt idx="4">
                  <c:v>0.13880000000000001</c:v>
                </c:pt>
                <c:pt idx="5">
                  <c:v>1.1000000000000001</c:v>
                </c:pt>
                <c:pt idx="6">
                  <c:v>7.2999999999999995E-2</c:v>
                </c:pt>
                <c:pt idx="7">
                  <c:v>5.27</c:v>
                </c:pt>
                <c:pt idx="8">
                  <c:v>8.7999999999999995E-2</c:v>
                </c:pt>
                <c:pt idx="9">
                  <c:v>0.81</c:v>
                </c:pt>
                <c:pt idx="10">
                  <c:v>1</c:v>
                </c:pt>
                <c:pt idx="11">
                  <c:v>0.15</c:v>
                </c:pt>
                <c:pt idx="12">
                  <c:v>4.7469999999999998E-2</c:v>
                </c:pt>
                <c:pt idx="13">
                  <c:v>1.35</c:v>
                </c:pt>
                <c:pt idx="14">
                  <c:v>0.52900000000000003</c:v>
                </c:pt>
                <c:pt idx="15">
                  <c:v>4.5999999999999999E-2</c:v>
                </c:pt>
                <c:pt idx="16">
                  <c:v>0.91</c:v>
                </c:pt>
                <c:pt idx="17">
                  <c:v>0.86099999999999999</c:v>
                </c:pt>
                <c:pt idx="18">
                  <c:v>2.5499999999999998</c:v>
                </c:pt>
                <c:pt idx="19">
                  <c:v>4.5999999999999999E-2</c:v>
                </c:pt>
                <c:pt idx="20">
                  <c:v>3.39</c:v>
                </c:pt>
                <c:pt idx="21">
                  <c:v>0.49</c:v>
                </c:pt>
                <c:pt idx="22">
                  <c:v>0.11</c:v>
                </c:pt>
                <c:pt idx="23">
                  <c:v>0.208317</c:v>
                </c:pt>
                <c:pt idx="24">
                  <c:v>0.12959000000000001</c:v>
                </c:pt>
                <c:pt idx="25">
                  <c:v>2.16</c:v>
                </c:pt>
                <c:pt idx="26">
                  <c:v>0.83</c:v>
                </c:pt>
                <c:pt idx="27">
                  <c:v>0.35</c:v>
                </c:pt>
                <c:pt idx="28">
                  <c:v>0.81</c:v>
                </c:pt>
                <c:pt idx="29">
                  <c:v>4.4999999999999998E-2</c:v>
                </c:pt>
                <c:pt idx="30">
                  <c:v>1.18</c:v>
                </c:pt>
                <c:pt idx="31">
                  <c:v>0.13100000000000001</c:v>
                </c:pt>
                <c:pt idx="32">
                  <c:v>4.1000000000000002E-2</c:v>
                </c:pt>
                <c:pt idx="33">
                  <c:v>0.49</c:v>
                </c:pt>
                <c:pt idx="34">
                  <c:v>0.15</c:v>
                </c:pt>
                <c:pt idx="35">
                  <c:v>0.89</c:v>
                </c:pt>
                <c:pt idx="36">
                  <c:v>0.97</c:v>
                </c:pt>
                <c:pt idx="37">
                  <c:v>1.5</c:v>
                </c:pt>
              </c:numCache>
            </c:numRef>
          </c:xVal>
          <c:yVal>
            <c:numRef>
              <c:f>Sheet1!$B$12:$B$49</c:f>
              <c:numCache>
                <c:formatCode>General</c:formatCode>
                <c:ptCount val="38"/>
                <c:pt idx="0">
                  <c:v>1.04</c:v>
                </c:pt>
                <c:pt idx="1">
                  <c:v>8.02</c:v>
                </c:pt>
                <c:pt idx="2">
                  <c:v>0.52</c:v>
                </c:pt>
                <c:pt idx="3">
                  <c:v>1.99</c:v>
                </c:pt>
                <c:pt idx="4">
                  <c:v>3.7</c:v>
                </c:pt>
                <c:pt idx="5">
                  <c:v>1.23</c:v>
                </c:pt>
                <c:pt idx="6">
                  <c:v>1.33</c:v>
                </c:pt>
                <c:pt idx="7">
                  <c:v>2.4900000000000002</c:v>
                </c:pt>
                <c:pt idx="8">
                  <c:v>1.08</c:v>
                </c:pt>
                <c:pt idx="9">
                  <c:v>1.59</c:v>
                </c:pt>
                <c:pt idx="10">
                  <c:v>1.28</c:v>
                </c:pt>
                <c:pt idx="11">
                  <c:v>0.72</c:v>
                </c:pt>
                <c:pt idx="12">
                  <c:v>0.64</c:v>
                </c:pt>
                <c:pt idx="13">
                  <c:v>7.75</c:v>
                </c:pt>
                <c:pt idx="14">
                  <c:v>0.64</c:v>
                </c:pt>
                <c:pt idx="15">
                  <c:v>0.42</c:v>
                </c:pt>
                <c:pt idx="16">
                  <c:v>1.94</c:v>
                </c:pt>
                <c:pt idx="17">
                  <c:v>14.57</c:v>
                </c:pt>
                <c:pt idx="18">
                  <c:v>10.19</c:v>
                </c:pt>
                <c:pt idx="19">
                  <c:v>0.48</c:v>
                </c:pt>
                <c:pt idx="20">
                  <c:v>1.55</c:v>
                </c:pt>
                <c:pt idx="21">
                  <c:v>3.37</c:v>
                </c:pt>
                <c:pt idx="22">
                  <c:v>4.01</c:v>
                </c:pt>
                <c:pt idx="23">
                  <c:v>2.2755999999999998</c:v>
                </c:pt>
                <c:pt idx="24">
                  <c:v>0.71419999999999995</c:v>
                </c:pt>
                <c:pt idx="25">
                  <c:v>6.38</c:v>
                </c:pt>
                <c:pt idx="26">
                  <c:v>2.2999999999999998</c:v>
                </c:pt>
                <c:pt idx="27">
                  <c:v>0.23</c:v>
                </c:pt>
                <c:pt idx="28">
                  <c:v>2.88</c:v>
                </c:pt>
                <c:pt idx="29">
                  <c:v>0.95</c:v>
                </c:pt>
                <c:pt idx="30">
                  <c:v>1.28</c:v>
                </c:pt>
                <c:pt idx="31">
                  <c:v>0.78</c:v>
                </c:pt>
                <c:pt idx="32">
                  <c:v>0.249</c:v>
                </c:pt>
                <c:pt idx="33">
                  <c:v>1.1299999999999999</c:v>
                </c:pt>
                <c:pt idx="34">
                  <c:v>0.48</c:v>
                </c:pt>
                <c:pt idx="35">
                  <c:v>7.99</c:v>
                </c:pt>
                <c:pt idx="36">
                  <c:v>3.86</c:v>
                </c:pt>
                <c:pt idx="37">
                  <c:v>1.6759999999999999</c:v>
                </c:pt>
              </c:numCache>
            </c:numRef>
          </c:yVal>
          <c:smooth val="0"/>
        </c:ser>
        <c:ser>
          <c:idx val="3"/>
          <c:order val="3"/>
          <c:tx>
            <c:v>～2005年</c:v>
          </c:tx>
          <c:spPr>
            <a:ln w="28575">
              <a:noFill/>
            </a:ln>
          </c:spPr>
          <c:xVal>
            <c:numRef>
              <c:f>Sheet1!$E$50:$E$168</c:f>
              <c:numCache>
                <c:formatCode>General</c:formatCode>
                <c:ptCount val="119"/>
                <c:pt idx="0">
                  <c:v>3.6</c:v>
                </c:pt>
                <c:pt idx="1">
                  <c:v>1.2</c:v>
                </c:pt>
                <c:pt idx="2">
                  <c:v>1</c:v>
                </c:pt>
                <c:pt idx="3">
                  <c:v>2.91</c:v>
                </c:pt>
                <c:pt idx="4">
                  <c:v>0.32</c:v>
                </c:pt>
                <c:pt idx="5">
                  <c:v>2.0299999999999998</c:v>
                </c:pt>
                <c:pt idx="6">
                  <c:v>1.65</c:v>
                </c:pt>
                <c:pt idx="7">
                  <c:v>1.03</c:v>
                </c:pt>
                <c:pt idx="8">
                  <c:v>3.29</c:v>
                </c:pt>
                <c:pt idx="9">
                  <c:v>1.1639999999999999</c:v>
                </c:pt>
                <c:pt idx="10">
                  <c:v>1.7</c:v>
                </c:pt>
                <c:pt idx="11">
                  <c:v>7.0999999999999994E-2</c:v>
                </c:pt>
                <c:pt idx="12">
                  <c:v>2.77</c:v>
                </c:pt>
                <c:pt idx="13">
                  <c:v>0.24</c:v>
                </c:pt>
                <c:pt idx="14">
                  <c:v>5.77</c:v>
                </c:pt>
                <c:pt idx="15">
                  <c:v>2.61</c:v>
                </c:pt>
                <c:pt idx="16">
                  <c:v>0.10199999999999999</c:v>
                </c:pt>
                <c:pt idx="17">
                  <c:v>2.08</c:v>
                </c:pt>
                <c:pt idx="18">
                  <c:v>2.56</c:v>
                </c:pt>
                <c:pt idx="19">
                  <c:v>1.099</c:v>
                </c:pt>
                <c:pt idx="20">
                  <c:v>1.52</c:v>
                </c:pt>
                <c:pt idx="21">
                  <c:v>7.1999999999999995E-2</c:v>
                </c:pt>
                <c:pt idx="22">
                  <c:v>6.5000000000000002E-2</c:v>
                </c:pt>
                <c:pt idx="23">
                  <c:v>2.5</c:v>
                </c:pt>
                <c:pt idx="24">
                  <c:v>0.83</c:v>
                </c:pt>
                <c:pt idx="25">
                  <c:v>1.25</c:v>
                </c:pt>
                <c:pt idx="26">
                  <c:v>2.2000000000000002</c:v>
                </c:pt>
                <c:pt idx="27">
                  <c:v>2.56</c:v>
                </c:pt>
                <c:pt idx="28">
                  <c:v>2.7</c:v>
                </c:pt>
                <c:pt idx="29">
                  <c:v>2.72</c:v>
                </c:pt>
                <c:pt idx="30">
                  <c:v>3.86</c:v>
                </c:pt>
                <c:pt idx="31">
                  <c:v>3.6949999999999998</c:v>
                </c:pt>
                <c:pt idx="32">
                  <c:v>0.81100000000000005</c:v>
                </c:pt>
                <c:pt idx="33">
                  <c:v>5.8000000000000003E-2</c:v>
                </c:pt>
                <c:pt idx="34">
                  <c:v>2.38</c:v>
                </c:pt>
                <c:pt idx="35">
                  <c:v>4.16</c:v>
                </c:pt>
                <c:pt idx="36">
                  <c:v>0.66</c:v>
                </c:pt>
                <c:pt idx="37">
                  <c:v>4.9000000000000002E-2</c:v>
                </c:pt>
                <c:pt idx="38">
                  <c:v>4.0599999999999997E-2</c:v>
                </c:pt>
                <c:pt idx="39">
                  <c:v>1.2749999999999999</c:v>
                </c:pt>
                <c:pt idx="40">
                  <c:v>2.2499999999999999E-2</c:v>
                </c:pt>
                <c:pt idx="41">
                  <c:v>2.044</c:v>
                </c:pt>
                <c:pt idx="42">
                  <c:v>0.78</c:v>
                </c:pt>
                <c:pt idx="43">
                  <c:v>2.0299999999999998</c:v>
                </c:pt>
                <c:pt idx="44">
                  <c:v>1.0509999999999999</c:v>
                </c:pt>
                <c:pt idx="45">
                  <c:v>1.65</c:v>
                </c:pt>
                <c:pt idx="46">
                  <c:v>0.33</c:v>
                </c:pt>
                <c:pt idx="47">
                  <c:v>1.02</c:v>
                </c:pt>
                <c:pt idx="48">
                  <c:v>1.05</c:v>
                </c:pt>
                <c:pt idx="49">
                  <c:v>1.26</c:v>
                </c:pt>
                <c:pt idx="50">
                  <c:v>3.6</c:v>
                </c:pt>
                <c:pt idx="51">
                  <c:v>3.92</c:v>
                </c:pt>
                <c:pt idx="52">
                  <c:v>1.42</c:v>
                </c:pt>
                <c:pt idx="53">
                  <c:v>0.46</c:v>
                </c:pt>
                <c:pt idx="54">
                  <c:v>0.3</c:v>
                </c:pt>
                <c:pt idx="55">
                  <c:v>0.28399999999999997</c:v>
                </c:pt>
                <c:pt idx="56">
                  <c:v>3.19</c:v>
                </c:pt>
                <c:pt idx="57">
                  <c:v>0.91100000000000003</c:v>
                </c:pt>
                <c:pt idx="58">
                  <c:v>1.37</c:v>
                </c:pt>
                <c:pt idx="59">
                  <c:v>3.3</c:v>
                </c:pt>
                <c:pt idx="60">
                  <c:v>3.6999999999999998E-2</c:v>
                </c:pt>
                <c:pt idx="61">
                  <c:v>0.29399999999999998</c:v>
                </c:pt>
                <c:pt idx="62">
                  <c:v>3.85</c:v>
                </c:pt>
                <c:pt idx="63">
                  <c:v>0.44900000000000001</c:v>
                </c:pt>
                <c:pt idx="64">
                  <c:v>0.77</c:v>
                </c:pt>
                <c:pt idx="65">
                  <c:v>3.7999999999999999E-2</c:v>
                </c:pt>
                <c:pt idx="66">
                  <c:v>2.887E-2</c:v>
                </c:pt>
                <c:pt idx="67">
                  <c:v>0.1532</c:v>
                </c:pt>
                <c:pt idx="68">
                  <c:v>1.97</c:v>
                </c:pt>
                <c:pt idx="69">
                  <c:v>3.78</c:v>
                </c:pt>
                <c:pt idx="70">
                  <c:v>0.17599999999999999</c:v>
                </c:pt>
                <c:pt idx="71">
                  <c:v>1.2</c:v>
                </c:pt>
                <c:pt idx="72">
                  <c:v>1.52</c:v>
                </c:pt>
                <c:pt idx="73">
                  <c:v>1.19</c:v>
                </c:pt>
                <c:pt idx="74">
                  <c:v>2.5499999999999998</c:v>
                </c:pt>
                <c:pt idx="75">
                  <c:v>0.49</c:v>
                </c:pt>
                <c:pt idx="76">
                  <c:v>4.2999999999999997E-2</c:v>
                </c:pt>
                <c:pt idx="77">
                  <c:v>2.0699999999999998</c:v>
                </c:pt>
                <c:pt idx="78">
                  <c:v>0.25</c:v>
                </c:pt>
                <c:pt idx="79">
                  <c:v>1.64</c:v>
                </c:pt>
                <c:pt idx="80">
                  <c:v>1.77E-2</c:v>
                </c:pt>
                <c:pt idx="81">
                  <c:v>1.92</c:v>
                </c:pt>
                <c:pt idx="82">
                  <c:v>4.7E-2</c:v>
                </c:pt>
                <c:pt idx="83">
                  <c:v>3.27</c:v>
                </c:pt>
                <c:pt idx="84">
                  <c:v>0.1232</c:v>
                </c:pt>
                <c:pt idx="85">
                  <c:v>9.0939999999999993E-2</c:v>
                </c:pt>
                <c:pt idx="86">
                  <c:v>0.92100000000000004</c:v>
                </c:pt>
                <c:pt idx="87">
                  <c:v>4.1619999999999997E-2</c:v>
                </c:pt>
                <c:pt idx="88">
                  <c:v>4.7E-2</c:v>
                </c:pt>
                <c:pt idx="89">
                  <c:v>2.29E-2</c:v>
                </c:pt>
                <c:pt idx="90">
                  <c:v>3.0599999999999999E-2</c:v>
                </c:pt>
                <c:pt idx="91">
                  <c:v>3.9300000000000002E-2</c:v>
                </c:pt>
                <c:pt idx="92">
                  <c:v>4.1000000000000002E-2</c:v>
                </c:pt>
                <c:pt idx="93">
                  <c:v>2.0806649999999999E-2</c:v>
                </c:pt>
                <c:pt idx="94">
                  <c:v>0.30199999999999999</c:v>
                </c:pt>
                <c:pt idx="95">
                  <c:v>4.9000000000000002E-2</c:v>
                </c:pt>
                <c:pt idx="96">
                  <c:v>2.68</c:v>
                </c:pt>
                <c:pt idx="97">
                  <c:v>6.3500000000000001E-2</c:v>
                </c:pt>
                <c:pt idx="98">
                  <c:v>7.0000000000000007E-2</c:v>
                </c:pt>
                <c:pt idx="99">
                  <c:v>0.22900000000000001</c:v>
                </c:pt>
                <c:pt idx="100">
                  <c:v>3.34</c:v>
                </c:pt>
                <c:pt idx="101">
                  <c:v>1.93</c:v>
                </c:pt>
                <c:pt idx="102">
                  <c:v>1.76</c:v>
                </c:pt>
                <c:pt idx="103">
                  <c:v>1.85</c:v>
                </c:pt>
                <c:pt idx="104">
                  <c:v>2.8</c:v>
                </c:pt>
                <c:pt idx="105">
                  <c:v>4.2880000000000001E-2</c:v>
                </c:pt>
                <c:pt idx="106">
                  <c:v>5.2999999999999999E-2</c:v>
                </c:pt>
                <c:pt idx="107">
                  <c:v>3.1419999999999997E-2</c:v>
                </c:pt>
                <c:pt idx="108">
                  <c:v>0.128</c:v>
                </c:pt>
                <c:pt idx="109">
                  <c:v>3.5999999999999997E-2</c:v>
                </c:pt>
                <c:pt idx="110">
                  <c:v>4.3999999999999997E-2</c:v>
                </c:pt>
                <c:pt idx="111">
                  <c:v>0.122</c:v>
                </c:pt>
                <c:pt idx="112">
                  <c:v>1.1000000000000001</c:v>
                </c:pt>
                <c:pt idx="113">
                  <c:v>1.64</c:v>
                </c:pt>
                <c:pt idx="114">
                  <c:v>0.11799999999999999</c:v>
                </c:pt>
                <c:pt idx="115">
                  <c:v>3.86</c:v>
                </c:pt>
                <c:pt idx="116">
                  <c:v>3.5999999999999997E-2</c:v>
                </c:pt>
                <c:pt idx="117">
                  <c:v>1.94</c:v>
                </c:pt>
                <c:pt idx="118">
                  <c:v>0.47699999999999998</c:v>
                </c:pt>
              </c:numCache>
            </c:numRef>
          </c:xVal>
          <c:yVal>
            <c:numRef>
              <c:f>Sheet1!$B$50:$B$168</c:f>
              <c:numCache>
                <c:formatCode>General</c:formatCode>
                <c:ptCount val="119"/>
                <c:pt idx="0">
                  <c:v>0.54</c:v>
                </c:pt>
                <c:pt idx="1">
                  <c:v>0.99</c:v>
                </c:pt>
                <c:pt idx="2">
                  <c:v>1.03</c:v>
                </c:pt>
                <c:pt idx="3">
                  <c:v>18.100000000000001</c:v>
                </c:pt>
                <c:pt idx="4">
                  <c:v>6.2919999999999998</c:v>
                </c:pt>
                <c:pt idx="5">
                  <c:v>4.5</c:v>
                </c:pt>
                <c:pt idx="6">
                  <c:v>2.61</c:v>
                </c:pt>
                <c:pt idx="7">
                  <c:v>5.7</c:v>
                </c:pt>
                <c:pt idx="8">
                  <c:v>10.35</c:v>
                </c:pt>
                <c:pt idx="9">
                  <c:v>2.0699999999999998</c:v>
                </c:pt>
                <c:pt idx="10">
                  <c:v>0.8</c:v>
                </c:pt>
                <c:pt idx="11">
                  <c:v>1.9</c:v>
                </c:pt>
                <c:pt idx="12">
                  <c:v>4.6399999999999997</c:v>
                </c:pt>
                <c:pt idx="13">
                  <c:v>0.16900000000000001</c:v>
                </c:pt>
                <c:pt idx="14">
                  <c:v>3.835</c:v>
                </c:pt>
                <c:pt idx="15">
                  <c:v>6.81</c:v>
                </c:pt>
                <c:pt idx="16">
                  <c:v>0.26100000000000001</c:v>
                </c:pt>
                <c:pt idx="17">
                  <c:v>0.82</c:v>
                </c:pt>
                <c:pt idx="18">
                  <c:v>1.57</c:v>
                </c:pt>
                <c:pt idx="19">
                  <c:v>2.1800000000000002</c:v>
                </c:pt>
                <c:pt idx="20">
                  <c:v>9.6999999999999993</c:v>
                </c:pt>
                <c:pt idx="21">
                  <c:v>13.75</c:v>
                </c:pt>
                <c:pt idx="22">
                  <c:v>0.23</c:v>
                </c:pt>
                <c:pt idx="23">
                  <c:v>3</c:v>
                </c:pt>
                <c:pt idx="24">
                  <c:v>17.399999999999999</c:v>
                </c:pt>
                <c:pt idx="25">
                  <c:v>1.07</c:v>
                </c:pt>
                <c:pt idx="26">
                  <c:v>4.9000000000000004</c:v>
                </c:pt>
                <c:pt idx="27">
                  <c:v>1.26</c:v>
                </c:pt>
                <c:pt idx="28">
                  <c:v>2.1</c:v>
                </c:pt>
                <c:pt idx="29">
                  <c:v>7.19</c:v>
                </c:pt>
                <c:pt idx="30">
                  <c:v>9.17</c:v>
                </c:pt>
                <c:pt idx="31">
                  <c:v>17.7</c:v>
                </c:pt>
                <c:pt idx="32">
                  <c:v>3.32</c:v>
                </c:pt>
                <c:pt idx="33">
                  <c:v>0.115</c:v>
                </c:pt>
                <c:pt idx="34">
                  <c:v>4.9000000000000004</c:v>
                </c:pt>
                <c:pt idx="35">
                  <c:v>2.96</c:v>
                </c:pt>
                <c:pt idx="36">
                  <c:v>2.9</c:v>
                </c:pt>
                <c:pt idx="37">
                  <c:v>0.19700000000000001</c:v>
                </c:pt>
                <c:pt idx="38">
                  <c:v>0.4</c:v>
                </c:pt>
                <c:pt idx="39">
                  <c:v>8.82</c:v>
                </c:pt>
                <c:pt idx="40">
                  <c:v>1.3</c:v>
                </c:pt>
                <c:pt idx="41">
                  <c:v>1.6</c:v>
                </c:pt>
                <c:pt idx="42">
                  <c:v>6.3</c:v>
                </c:pt>
                <c:pt idx="43">
                  <c:v>0.93</c:v>
                </c:pt>
                <c:pt idx="44">
                  <c:v>1.36</c:v>
                </c:pt>
                <c:pt idx="45">
                  <c:v>1.24</c:v>
                </c:pt>
                <c:pt idx="46">
                  <c:v>1.22</c:v>
                </c:pt>
                <c:pt idx="47">
                  <c:v>3.71</c:v>
                </c:pt>
                <c:pt idx="48">
                  <c:v>1.62</c:v>
                </c:pt>
                <c:pt idx="49">
                  <c:v>1</c:v>
                </c:pt>
                <c:pt idx="50">
                  <c:v>4.04</c:v>
                </c:pt>
                <c:pt idx="51">
                  <c:v>1.502</c:v>
                </c:pt>
                <c:pt idx="52">
                  <c:v>1.68</c:v>
                </c:pt>
                <c:pt idx="53">
                  <c:v>0.65</c:v>
                </c:pt>
                <c:pt idx="54">
                  <c:v>2.9</c:v>
                </c:pt>
                <c:pt idx="55">
                  <c:v>0.2</c:v>
                </c:pt>
                <c:pt idx="56">
                  <c:v>0.68300000000000005</c:v>
                </c:pt>
                <c:pt idx="57">
                  <c:v>5.25</c:v>
                </c:pt>
                <c:pt idx="58">
                  <c:v>1.21</c:v>
                </c:pt>
                <c:pt idx="59">
                  <c:v>2</c:v>
                </c:pt>
                <c:pt idx="60">
                  <c:v>1.87</c:v>
                </c:pt>
                <c:pt idx="61">
                  <c:v>1.88</c:v>
                </c:pt>
                <c:pt idx="62">
                  <c:v>8.0299999999999994</c:v>
                </c:pt>
                <c:pt idx="63">
                  <c:v>3.94</c:v>
                </c:pt>
                <c:pt idx="64">
                  <c:v>2.11</c:v>
                </c:pt>
                <c:pt idx="65">
                  <c:v>2.4E-2</c:v>
                </c:pt>
                <c:pt idx="66">
                  <c:v>7.3700000000000002E-2</c:v>
                </c:pt>
                <c:pt idx="67">
                  <c:v>0.17199999999999999</c:v>
                </c:pt>
                <c:pt idx="68">
                  <c:v>6.8</c:v>
                </c:pt>
                <c:pt idx="69">
                  <c:v>2.06</c:v>
                </c:pt>
                <c:pt idx="70">
                  <c:v>0.17799999999999999</c:v>
                </c:pt>
                <c:pt idx="71">
                  <c:v>1.8</c:v>
                </c:pt>
                <c:pt idx="72">
                  <c:v>3.69</c:v>
                </c:pt>
                <c:pt idx="73">
                  <c:v>1.26</c:v>
                </c:pt>
                <c:pt idx="74">
                  <c:v>2.44</c:v>
                </c:pt>
                <c:pt idx="75">
                  <c:v>0.45</c:v>
                </c:pt>
                <c:pt idx="76">
                  <c:v>0.76</c:v>
                </c:pt>
                <c:pt idx="77">
                  <c:v>0.79</c:v>
                </c:pt>
                <c:pt idx="78">
                  <c:v>2.2999999999999998</c:v>
                </c:pt>
                <c:pt idx="79">
                  <c:v>2.54</c:v>
                </c:pt>
                <c:pt idx="80">
                  <c:v>18.399999999999999</c:v>
                </c:pt>
                <c:pt idx="81">
                  <c:v>1.79</c:v>
                </c:pt>
                <c:pt idx="82">
                  <c:v>0.22</c:v>
                </c:pt>
                <c:pt idx="83">
                  <c:v>1.78</c:v>
                </c:pt>
                <c:pt idx="84">
                  <c:v>0.109</c:v>
                </c:pt>
                <c:pt idx="85">
                  <c:v>3.3210000000000003E-2</c:v>
                </c:pt>
                <c:pt idx="86">
                  <c:v>0.52190000000000003</c:v>
                </c:pt>
                <c:pt idx="87">
                  <c:v>0.68</c:v>
                </c:pt>
                <c:pt idx="88">
                  <c:v>0.54</c:v>
                </c:pt>
                <c:pt idx="89">
                  <c:v>1.24</c:v>
                </c:pt>
                <c:pt idx="90">
                  <c:v>1.17</c:v>
                </c:pt>
                <c:pt idx="91">
                  <c:v>0.76100000000000001</c:v>
                </c:pt>
                <c:pt idx="92">
                  <c:v>4.9200000000000001E-2</c:v>
                </c:pt>
                <c:pt idx="93">
                  <c:v>2.1000000000000001E-2</c:v>
                </c:pt>
                <c:pt idx="94">
                  <c:v>0.3</c:v>
                </c:pt>
                <c:pt idx="95">
                  <c:v>0.45</c:v>
                </c:pt>
                <c:pt idx="96">
                  <c:v>1.018</c:v>
                </c:pt>
                <c:pt idx="97">
                  <c:v>0.28000000000000003</c:v>
                </c:pt>
                <c:pt idx="98">
                  <c:v>2.13</c:v>
                </c:pt>
                <c:pt idx="99">
                  <c:v>0.11</c:v>
                </c:pt>
                <c:pt idx="100">
                  <c:v>0.61</c:v>
                </c:pt>
                <c:pt idx="101">
                  <c:v>6.54</c:v>
                </c:pt>
                <c:pt idx="102">
                  <c:v>3.21</c:v>
                </c:pt>
                <c:pt idx="103">
                  <c:v>14</c:v>
                </c:pt>
                <c:pt idx="104">
                  <c:v>4.4000000000000004</c:v>
                </c:pt>
                <c:pt idx="105">
                  <c:v>0.35599999999999998</c:v>
                </c:pt>
                <c:pt idx="106">
                  <c:v>1.33</c:v>
                </c:pt>
                <c:pt idx="107">
                  <c:v>1.1499999999999999</c:v>
                </c:pt>
                <c:pt idx="108">
                  <c:v>5.7000000000000002E-2</c:v>
                </c:pt>
                <c:pt idx="109">
                  <c:v>0.45</c:v>
                </c:pt>
                <c:pt idx="110">
                  <c:v>0.48</c:v>
                </c:pt>
                <c:pt idx="111">
                  <c:v>0.62</c:v>
                </c:pt>
                <c:pt idx="112">
                  <c:v>9.1</c:v>
                </c:pt>
                <c:pt idx="113">
                  <c:v>0.624</c:v>
                </c:pt>
                <c:pt idx="114">
                  <c:v>4.0500000000000001E-2</c:v>
                </c:pt>
                <c:pt idx="115">
                  <c:v>1.71</c:v>
                </c:pt>
                <c:pt idx="116">
                  <c:v>0.38</c:v>
                </c:pt>
                <c:pt idx="117">
                  <c:v>6.86</c:v>
                </c:pt>
                <c:pt idx="118">
                  <c:v>0.37</c:v>
                </c:pt>
              </c:numCache>
            </c:numRef>
          </c:yVal>
          <c:smooth val="0"/>
        </c:ser>
        <c:ser>
          <c:idx val="4"/>
          <c:order val="4"/>
          <c:tx>
            <c:v>～2010年</c:v>
          </c:tx>
          <c:spPr>
            <a:ln w="28575">
              <a:noFill/>
            </a:ln>
          </c:spPr>
          <c:marker>
            <c:symbol val="star"/>
            <c:size val="7"/>
          </c:marker>
          <c:xVal>
            <c:numRef>
              <c:f>Sheet1!$E$169:$E$463</c:f>
              <c:numCache>
                <c:formatCode>General</c:formatCode>
                <c:ptCount val="295"/>
                <c:pt idx="0">
                  <c:v>2.35</c:v>
                </c:pt>
                <c:pt idx="1">
                  <c:v>5.5350000000000003E-2</c:v>
                </c:pt>
                <c:pt idx="2">
                  <c:v>0.26900000000000002</c:v>
                </c:pt>
                <c:pt idx="3">
                  <c:v>4.1900000000000004</c:v>
                </c:pt>
                <c:pt idx="4">
                  <c:v>2.11</c:v>
                </c:pt>
                <c:pt idx="5">
                  <c:v>7.6999999999999999E-2</c:v>
                </c:pt>
                <c:pt idx="6">
                  <c:v>2.0499999999999998</c:v>
                </c:pt>
                <c:pt idx="7">
                  <c:v>1.381</c:v>
                </c:pt>
                <c:pt idx="8">
                  <c:v>0.23300000000000001</c:v>
                </c:pt>
                <c:pt idx="9">
                  <c:v>0.16800000000000001</c:v>
                </c:pt>
                <c:pt idx="10">
                  <c:v>1.69</c:v>
                </c:pt>
                <c:pt idx="11">
                  <c:v>3.18</c:v>
                </c:pt>
                <c:pt idx="12">
                  <c:v>7.85E-2</c:v>
                </c:pt>
                <c:pt idx="13">
                  <c:v>0.186</c:v>
                </c:pt>
                <c:pt idx="14">
                  <c:v>0.63</c:v>
                </c:pt>
                <c:pt idx="15">
                  <c:v>1.05</c:v>
                </c:pt>
                <c:pt idx="16">
                  <c:v>3.9E-2</c:v>
                </c:pt>
                <c:pt idx="17">
                  <c:v>1.105</c:v>
                </c:pt>
                <c:pt idx="18">
                  <c:v>6.9199999999999998E-2</c:v>
                </c:pt>
                <c:pt idx="19">
                  <c:v>0.54500000000000004</c:v>
                </c:pt>
                <c:pt idx="20">
                  <c:v>5.2350000000000003</c:v>
                </c:pt>
                <c:pt idx="21">
                  <c:v>0.03</c:v>
                </c:pt>
                <c:pt idx="22">
                  <c:v>3.5560000000000001E-2</c:v>
                </c:pt>
                <c:pt idx="23">
                  <c:v>3.8199999999999998E-2</c:v>
                </c:pt>
                <c:pt idx="24">
                  <c:v>3.1379999999999998E-2</c:v>
                </c:pt>
                <c:pt idx="25">
                  <c:v>4.8800000000000003E-2</c:v>
                </c:pt>
                <c:pt idx="26">
                  <c:v>0.87</c:v>
                </c:pt>
                <c:pt idx="27">
                  <c:v>0.78100000000000003</c:v>
                </c:pt>
                <c:pt idx="28">
                  <c:v>2.5399999999999999E-2</c:v>
                </c:pt>
                <c:pt idx="29">
                  <c:v>2.81E-2</c:v>
                </c:pt>
                <c:pt idx="30">
                  <c:v>1.93</c:v>
                </c:pt>
                <c:pt idx="31">
                  <c:v>0.95</c:v>
                </c:pt>
                <c:pt idx="32">
                  <c:v>3.9E-2</c:v>
                </c:pt>
                <c:pt idx="33">
                  <c:v>7.0000000000000007E-2</c:v>
                </c:pt>
                <c:pt idx="34">
                  <c:v>0.22</c:v>
                </c:pt>
                <c:pt idx="35">
                  <c:v>6.7400000000000002E-2</c:v>
                </c:pt>
                <c:pt idx="36">
                  <c:v>3.8940000000000002E-2</c:v>
                </c:pt>
                <c:pt idx="37">
                  <c:v>4.4600000000000001E-2</c:v>
                </c:pt>
                <c:pt idx="38">
                  <c:v>4.0750000000000001E-2</c:v>
                </c:pt>
                <c:pt idx="39">
                  <c:v>5.2350000000000001E-2</c:v>
                </c:pt>
                <c:pt idx="40">
                  <c:v>1.03</c:v>
                </c:pt>
                <c:pt idx="41">
                  <c:v>2.4300000000000002</c:v>
                </c:pt>
                <c:pt idx="42">
                  <c:v>1.2</c:v>
                </c:pt>
                <c:pt idx="43">
                  <c:v>1.98</c:v>
                </c:pt>
                <c:pt idx="44">
                  <c:v>0.628</c:v>
                </c:pt>
                <c:pt idx="45">
                  <c:v>1.224</c:v>
                </c:pt>
                <c:pt idx="46">
                  <c:v>0.99</c:v>
                </c:pt>
                <c:pt idx="47">
                  <c:v>2</c:v>
                </c:pt>
                <c:pt idx="48">
                  <c:v>2.1</c:v>
                </c:pt>
                <c:pt idx="49">
                  <c:v>1.3</c:v>
                </c:pt>
                <c:pt idx="50">
                  <c:v>2.2400000000000002</c:v>
                </c:pt>
                <c:pt idx="51">
                  <c:v>1.29</c:v>
                </c:pt>
                <c:pt idx="52">
                  <c:v>1.32</c:v>
                </c:pt>
                <c:pt idx="53">
                  <c:v>0.1623</c:v>
                </c:pt>
                <c:pt idx="54">
                  <c:v>1.03</c:v>
                </c:pt>
                <c:pt idx="55">
                  <c:v>2.0699999999999998</c:v>
                </c:pt>
                <c:pt idx="56">
                  <c:v>1.1599999999999999</c:v>
                </c:pt>
                <c:pt idx="57">
                  <c:v>2.37</c:v>
                </c:pt>
                <c:pt idx="58">
                  <c:v>1.17</c:v>
                </c:pt>
                <c:pt idx="59">
                  <c:v>5.1999999999999998E-2</c:v>
                </c:pt>
                <c:pt idx="60">
                  <c:v>1.25</c:v>
                </c:pt>
                <c:pt idx="61">
                  <c:v>2.4</c:v>
                </c:pt>
                <c:pt idx="62">
                  <c:v>0.53</c:v>
                </c:pt>
                <c:pt idx="63">
                  <c:v>6.6000000000000003E-2</c:v>
                </c:pt>
                <c:pt idx="64">
                  <c:v>1.28</c:v>
                </c:pt>
                <c:pt idx="65">
                  <c:v>0.24</c:v>
                </c:pt>
                <c:pt idx="66">
                  <c:v>1.75</c:v>
                </c:pt>
                <c:pt idx="67">
                  <c:v>1.76</c:v>
                </c:pt>
                <c:pt idx="68">
                  <c:v>1.01</c:v>
                </c:pt>
                <c:pt idx="69">
                  <c:v>1.19</c:v>
                </c:pt>
                <c:pt idx="70">
                  <c:v>2.7</c:v>
                </c:pt>
                <c:pt idx="71">
                  <c:v>4.6399999999999997E-2</c:v>
                </c:pt>
                <c:pt idx="72">
                  <c:v>2.1</c:v>
                </c:pt>
                <c:pt idx="73">
                  <c:v>2.38</c:v>
                </c:pt>
                <c:pt idx="74">
                  <c:v>5.0999999999999997E-2</c:v>
                </c:pt>
                <c:pt idx="75">
                  <c:v>5.0999999999999997E-2</c:v>
                </c:pt>
                <c:pt idx="76">
                  <c:v>2.2599999999999999E-2</c:v>
                </c:pt>
                <c:pt idx="77">
                  <c:v>5.0909999999999997E-2</c:v>
                </c:pt>
                <c:pt idx="78">
                  <c:v>3.1699999999999999E-2</c:v>
                </c:pt>
                <c:pt idx="79">
                  <c:v>2.3E-2</c:v>
                </c:pt>
                <c:pt idx="80">
                  <c:v>2.7289999999999998E-2</c:v>
                </c:pt>
                <c:pt idx="81">
                  <c:v>3.6900000000000002E-2</c:v>
                </c:pt>
                <c:pt idx="82">
                  <c:v>4.5400000000000003E-2</c:v>
                </c:pt>
                <c:pt idx="83">
                  <c:v>0.83</c:v>
                </c:pt>
                <c:pt idx="84">
                  <c:v>2.6</c:v>
                </c:pt>
                <c:pt idx="85">
                  <c:v>2.2000000000000002</c:v>
                </c:pt>
                <c:pt idx="86">
                  <c:v>2.5</c:v>
                </c:pt>
                <c:pt idx="87">
                  <c:v>1.34</c:v>
                </c:pt>
                <c:pt idx="88">
                  <c:v>5.7000000000000002E-2</c:v>
                </c:pt>
                <c:pt idx="89">
                  <c:v>0.09</c:v>
                </c:pt>
                <c:pt idx="90">
                  <c:v>4.947E-2</c:v>
                </c:pt>
                <c:pt idx="91">
                  <c:v>3.4</c:v>
                </c:pt>
                <c:pt idx="92">
                  <c:v>3.7900000000000003E-2</c:v>
                </c:pt>
                <c:pt idx="93">
                  <c:v>4.87E-2</c:v>
                </c:pt>
                <c:pt idx="94">
                  <c:v>5.2999999999999999E-2</c:v>
                </c:pt>
                <c:pt idx="95">
                  <c:v>0.61399999999999999</c:v>
                </c:pt>
                <c:pt idx="96">
                  <c:v>1.57</c:v>
                </c:pt>
                <c:pt idx="97">
                  <c:v>3.17</c:v>
                </c:pt>
                <c:pt idx="98">
                  <c:v>2</c:v>
                </c:pt>
                <c:pt idx="99">
                  <c:v>0.45</c:v>
                </c:pt>
                <c:pt idx="100">
                  <c:v>1.28</c:v>
                </c:pt>
                <c:pt idx="101">
                  <c:v>0.6</c:v>
                </c:pt>
                <c:pt idx="102">
                  <c:v>0.08</c:v>
                </c:pt>
                <c:pt idx="103">
                  <c:v>1.76</c:v>
                </c:pt>
                <c:pt idx="104">
                  <c:v>3</c:v>
                </c:pt>
                <c:pt idx="105">
                  <c:v>4.25</c:v>
                </c:pt>
                <c:pt idx="106">
                  <c:v>0.89600000000000002</c:v>
                </c:pt>
                <c:pt idx="107">
                  <c:v>0.94699999999999995</c:v>
                </c:pt>
                <c:pt idx="108">
                  <c:v>4.7E-2</c:v>
                </c:pt>
                <c:pt idx="109">
                  <c:v>8.1000000000000003E-2</c:v>
                </c:pt>
                <c:pt idx="110">
                  <c:v>0.13400000000000001</c:v>
                </c:pt>
                <c:pt idx="111">
                  <c:v>0.23</c:v>
                </c:pt>
                <c:pt idx="112">
                  <c:v>0.05</c:v>
                </c:pt>
                <c:pt idx="113">
                  <c:v>2.395</c:v>
                </c:pt>
                <c:pt idx="114">
                  <c:v>1.51</c:v>
                </c:pt>
                <c:pt idx="115">
                  <c:v>0.77</c:v>
                </c:pt>
                <c:pt idx="116">
                  <c:v>1.58</c:v>
                </c:pt>
                <c:pt idx="117">
                  <c:v>2.198</c:v>
                </c:pt>
                <c:pt idx="118">
                  <c:v>0.81</c:v>
                </c:pt>
                <c:pt idx="119">
                  <c:v>0.68</c:v>
                </c:pt>
                <c:pt idx="120">
                  <c:v>3.7100000000000001E-2</c:v>
                </c:pt>
                <c:pt idx="121">
                  <c:v>4.3900000000000002E-2</c:v>
                </c:pt>
                <c:pt idx="122">
                  <c:v>2.29E-2</c:v>
                </c:pt>
                <c:pt idx="123">
                  <c:v>5.2699999999999997E-2</c:v>
                </c:pt>
                <c:pt idx="124">
                  <c:v>3.6999999999999998E-2</c:v>
                </c:pt>
                <c:pt idx="125">
                  <c:v>4.99E-2</c:v>
                </c:pt>
                <c:pt idx="126">
                  <c:v>4.2099999999999999E-2</c:v>
                </c:pt>
                <c:pt idx="127">
                  <c:v>6.1800000000000001E-2</c:v>
                </c:pt>
                <c:pt idx="128">
                  <c:v>8.0100000000000005E-2</c:v>
                </c:pt>
                <c:pt idx="129">
                  <c:v>5.5500000000000001E-2</c:v>
                </c:pt>
                <c:pt idx="130">
                  <c:v>4.87E-2</c:v>
                </c:pt>
                <c:pt idx="131">
                  <c:v>1.54</c:v>
                </c:pt>
                <c:pt idx="132">
                  <c:v>0.995</c:v>
                </c:pt>
                <c:pt idx="133">
                  <c:v>1.19</c:v>
                </c:pt>
                <c:pt idx="134">
                  <c:v>5.0201000000000003E-2</c:v>
                </c:pt>
                <c:pt idx="135">
                  <c:v>0.2175</c:v>
                </c:pt>
                <c:pt idx="136">
                  <c:v>0.47599999999999998</c:v>
                </c:pt>
                <c:pt idx="137">
                  <c:v>5.6000000000000001E-2</c:v>
                </c:pt>
                <c:pt idx="138">
                  <c:v>0.68</c:v>
                </c:pt>
                <c:pt idx="139">
                  <c:v>0.77700000000000002</c:v>
                </c:pt>
                <c:pt idx="140">
                  <c:v>1.45</c:v>
                </c:pt>
                <c:pt idx="141">
                  <c:v>2.0099999999999998</c:v>
                </c:pt>
                <c:pt idx="142">
                  <c:v>8.5500000000000007E-2</c:v>
                </c:pt>
                <c:pt idx="143">
                  <c:v>1.72E-2</c:v>
                </c:pt>
                <c:pt idx="144">
                  <c:v>4.5999999999999999E-2</c:v>
                </c:pt>
                <c:pt idx="145">
                  <c:v>1.19</c:v>
                </c:pt>
                <c:pt idx="146">
                  <c:v>1.4E-2</c:v>
                </c:pt>
                <c:pt idx="147">
                  <c:v>0.03</c:v>
                </c:pt>
                <c:pt idx="148">
                  <c:v>1.135</c:v>
                </c:pt>
                <c:pt idx="149">
                  <c:v>5.2999999999999999E-2</c:v>
                </c:pt>
                <c:pt idx="150">
                  <c:v>3.8399999999999997E-2</c:v>
                </c:pt>
                <c:pt idx="151">
                  <c:v>4.2599999999999999E-2</c:v>
                </c:pt>
                <c:pt idx="152">
                  <c:v>1.1859999999999999</c:v>
                </c:pt>
                <c:pt idx="153">
                  <c:v>0.249</c:v>
                </c:pt>
                <c:pt idx="154">
                  <c:v>2.14</c:v>
                </c:pt>
                <c:pt idx="155">
                  <c:v>0.63900000000000001</c:v>
                </c:pt>
                <c:pt idx="156">
                  <c:v>5.8</c:v>
                </c:pt>
                <c:pt idx="157">
                  <c:v>2.36</c:v>
                </c:pt>
                <c:pt idx="158">
                  <c:v>6.3437999999999994E-2</c:v>
                </c:pt>
                <c:pt idx="159">
                  <c:v>0.23880000000000001</c:v>
                </c:pt>
                <c:pt idx="160">
                  <c:v>1.9219999999999999</c:v>
                </c:pt>
                <c:pt idx="161">
                  <c:v>2.4500000000000002</c:v>
                </c:pt>
                <c:pt idx="162">
                  <c:v>0.93</c:v>
                </c:pt>
                <c:pt idx="163">
                  <c:v>1.88</c:v>
                </c:pt>
                <c:pt idx="164">
                  <c:v>0.14000000000000001</c:v>
                </c:pt>
                <c:pt idx="165">
                  <c:v>1.1299999999999999</c:v>
                </c:pt>
                <c:pt idx="166">
                  <c:v>2.54</c:v>
                </c:pt>
                <c:pt idx="167">
                  <c:v>1.1599999999999999</c:v>
                </c:pt>
                <c:pt idx="168">
                  <c:v>0.11</c:v>
                </c:pt>
                <c:pt idx="169">
                  <c:v>1.78</c:v>
                </c:pt>
                <c:pt idx="170">
                  <c:v>5.5</c:v>
                </c:pt>
                <c:pt idx="171">
                  <c:v>3.0819999999999999</c:v>
                </c:pt>
                <c:pt idx="172">
                  <c:v>1.33</c:v>
                </c:pt>
                <c:pt idx="173">
                  <c:v>2.15</c:v>
                </c:pt>
                <c:pt idx="174">
                  <c:v>3.43</c:v>
                </c:pt>
                <c:pt idx="175">
                  <c:v>2.2999999999999998</c:v>
                </c:pt>
                <c:pt idx="176">
                  <c:v>0.59</c:v>
                </c:pt>
                <c:pt idx="177">
                  <c:v>0.92</c:v>
                </c:pt>
                <c:pt idx="178">
                  <c:v>1.19</c:v>
                </c:pt>
                <c:pt idx="179">
                  <c:v>0.68130000000000002</c:v>
                </c:pt>
                <c:pt idx="180">
                  <c:v>0.8972</c:v>
                </c:pt>
                <c:pt idx="181">
                  <c:v>1.76</c:v>
                </c:pt>
                <c:pt idx="182">
                  <c:v>3.56</c:v>
                </c:pt>
                <c:pt idx="183">
                  <c:v>3.15</c:v>
                </c:pt>
                <c:pt idx="184">
                  <c:v>5.7000000000000002E-2</c:v>
                </c:pt>
                <c:pt idx="185">
                  <c:v>2.4500000000000002</c:v>
                </c:pt>
                <c:pt idx="186">
                  <c:v>1.52</c:v>
                </c:pt>
                <c:pt idx="187">
                  <c:v>2.86</c:v>
                </c:pt>
                <c:pt idx="188">
                  <c:v>3.6</c:v>
                </c:pt>
                <c:pt idx="189">
                  <c:v>0.25</c:v>
                </c:pt>
                <c:pt idx="190">
                  <c:v>1.3</c:v>
                </c:pt>
                <c:pt idx="191">
                  <c:v>1.89</c:v>
                </c:pt>
                <c:pt idx="192">
                  <c:v>4.2099999999999999E-2</c:v>
                </c:pt>
                <c:pt idx="193">
                  <c:v>5.0999999999999997E-2</c:v>
                </c:pt>
                <c:pt idx="194">
                  <c:v>2.0469999999999999E-2</c:v>
                </c:pt>
                <c:pt idx="195">
                  <c:v>1.6400000000000001E-2</c:v>
                </c:pt>
                <c:pt idx="196">
                  <c:v>1.333</c:v>
                </c:pt>
                <c:pt idx="197">
                  <c:v>2.08</c:v>
                </c:pt>
                <c:pt idx="198">
                  <c:v>11.6</c:v>
                </c:pt>
                <c:pt idx="199">
                  <c:v>0.1055</c:v>
                </c:pt>
                <c:pt idx="200">
                  <c:v>4.36E-2</c:v>
                </c:pt>
                <c:pt idx="201">
                  <c:v>4.0160000000000001E-2</c:v>
                </c:pt>
                <c:pt idx="202">
                  <c:v>5.0999999999999997E-2</c:v>
                </c:pt>
                <c:pt idx="203">
                  <c:v>2.7E-2</c:v>
                </c:pt>
                <c:pt idx="204">
                  <c:v>4.6100000000000002E-2</c:v>
                </c:pt>
                <c:pt idx="205">
                  <c:v>6.3E-2</c:v>
                </c:pt>
                <c:pt idx="206">
                  <c:v>0.40699999999999997</c:v>
                </c:pt>
                <c:pt idx="207">
                  <c:v>2.41</c:v>
                </c:pt>
                <c:pt idx="208">
                  <c:v>0.31900000000000001</c:v>
                </c:pt>
                <c:pt idx="209">
                  <c:v>0.33429999999999999</c:v>
                </c:pt>
                <c:pt idx="210">
                  <c:v>5.9400000000000001E-2</c:v>
                </c:pt>
                <c:pt idx="211">
                  <c:v>9.64E-2</c:v>
                </c:pt>
                <c:pt idx="212">
                  <c:v>4.1300000000000003E-2</c:v>
                </c:pt>
                <c:pt idx="213">
                  <c:v>8.8200000000000001E-2</c:v>
                </c:pt>
                <c:pt idx="214">
                  <c:v>2.75</c:v>
                </c:pt>
                <c:pt idx="215">
                  <c:v>5.5899999999999998E-2</c:v>
                </c:pt>
                <c:pt idx="216">
                  <c:v>4.6600000000000003E-2</c:v>
                </c:pt>
                <c:pt idx="217">
                  <c:v>3.61E-2</c:v>
                </c:pt>
                <c:pt idx="218">
                  <c:v>4.9399999999999999E-2</c:v>
                </c:pt>
                <c:pt idx="219">
                  <c:v>4.1399999999999999E-2</c:v>
                </c:pt>
                <c:pt idx="220">
                  <c:v>2.3199999999999998E-2</c:v>
                </c:pt>
                <c:pt idx="221">
                  <c:v>4.65E-2</c:v>
                </c:pt>
                <c:pt idx="222">
                  <c:v>4.6600000000000003E-2</c:v>
                </c:pt>
                <c:pt idx="223">
                  <c:v>4.7899999999999998E-2</c:v>
                </c:pt>
                <c:pt idx="224">
                  <c:v>6.4100000000000004E-2</c:v>
                </c:pt>
                <c:pt idx="225">
                  <c:v>0.12859999999999999</c:v>
                </c:pt>
                <c:pt idx="226">
                  <c:v>0.26989999999999997</c:v>
                </c:pt>
                <c:pt idx="227">
                  <c:v>0.4929</c:v>
                </c:pt>
                <c:pt idx="228">
                  <c:v>1.4219999999999999</c:v>
                </c:pt>
                <c:pt idx="229">
                  <c:v>3.4</c:v>
                </c:pt>
                <c:pt idx="230">
                  <c:v>8.1000000000000003E-2</c:v>
                </c:pt>
                <c:pt idx="231">
                  <c:v>0.33</c:v>
                </c:pt>
                <c:pt idx="232">
                  <c:v>0.71</c:v>
                </c:pt>
                <c:pt idx="233">
                  <c:v>2.4300000000000002</c:v>
                </c:pt>
                <c:pt idx="234">
                  <c:v>2.35</c:v>
                </c:pt>
                <c:pt idx="235">
                  <c:v>2.9</c:v>
                </c:pt>
                <c:pt idx="236">
                  <c:v>1.32</c:v>
                </c:pt>
                <c:pt idx="237">
                  <c:v>5.15</c:v>
                </c:pt>
                <c:pt idx="238">
                  <c:v>0.76</c:v>
                </c:pt>
                <c:pt idx="239">
                  <c:v>3.2</c:v>
                </c:pt>
                <c:pt idx="240">
                  <c:v>0.05</c:v>
                </c:pt>
                <c:pt idx="241">
                  <c:v>1.1299999999999999</c:v>
                </c:pt>
                <c:pt idx="242">
                  <c:v>1.3</c:v>
                </c:pt>
                <c:pt idx="243">
                  <c:v>2.4</c:v>
                </c:pt>
                <c:pt idx="244">
                  <c:v>1.76</c:v>
                </c:pt>
                <c:pt idx="245">
                  <c:v>0.51370000000000005</c:v>
                </c:pt>
                <c:pt idx="246">
                  <c:v>1.39</c:v>
                </c:pt>
                <c:pt idx="247">
                  <c:v>1.78</c:v>
                </c:pt>
                <c:pt idx="248">
                  <c:v>1.601</c:v>
                </c:pt>
                <c:pt idx="249">
                  <c:v>1.95</c:v>
                </c:pt>
                <c:pt idx="250">
                  <c:v>1.68</c:v>
                </c:pt>
                <c:pt idx="251">
                  <c:v>1.22</c:v>
                </c:pt>
                <c:pt idx="252">
                  <c:v>2.38</c:v>
                </c:pt>
                <c:pt idx="253">
                  <c:v>0.68730000000000002</c:v>
                </c:pt>
                <c:pt idx="254">
                  <c:v>3.02</c:v>
                </c:pt>
                <c:pt idx="255">
                  <c:v>1.26</c:v>
                </c:pt>
                <c:pt idx="256">
                  <c:v>1.7</c:v>
                </c:pt>
                <c:pt idx="257">
                  <c:v>1.19</c:v>
                </c:pt>
                <c:pt idx="258">
                  <c:v>2.6</c:v>
                </c:pt>
                <c:pt idx="259">
                  <c:v>3.02</c:v>
                </c:pt>
                <c:pt idx="260">
                  <c:v>0.189</c:v>
                </c:pt>
                <c:pt idx="261">
                  <c:v>0.65400000000000003</c:v>
                </c:pt>
                <c:pt idx="262">
                  <c:v>1.51</c:v>
                </c:pt>
                <c:pt idx="263">
                  <c:v>8.3099999999999993E-2</c:v>
                </c:pt>
                <c:pt idx="264">
                  <c:v>5.4</c:v>
                </c:pt>
                <c:pt idx="265">
                  <c:v>0.11600000000000001</c:v>
                </c:pt>
                <c:pt idx="266">
                  <c:v>7.7</c:v>
                </c:pt>
                <c:pt idx="267">
                  <c:v>0.16350600000000001</c:v>
                </c:pt>
                <c:pt idx="268">
                  <c:v>0.36</c:v>
                </c:pt>
                <c:pt idx="269">
                  <c:v>4.5600000000000002E-2</c:v>
                </c:pt>
                <c:pt idx="270">
                  <c:v>5.0639999999999998E-2</c:v>
                </c:pt>
                <c:pt idx="271">
                  <c:v>4.5670000000000002E-2</c:v>
                </c:pt>
                <c:pt idx="272">
                  <c:v>6.2239999999999997E-2</c:v>
                </c:pt>
                <c:pt idx="273">
                  <c:v>4.8300000000000003E-2</c:v>
                </c:pt>
                <c:pt idx="274">
                  <c:v>0.14000000000000001</c:v>
                </c:pt>
                <c:pt idx="275">
                  <c:v>0.22500000000000001</c:v>
                </c:pt>
                <c:pt idx="276">
                  <c:v>2.7300000000000001E-2</c:v>
                </c:pt>
                <c:pt idx="277">
                  <c:v>0.08</c:v>
                </c:pt>
                <c:pt idx="278">
                  <c:v>5.88</c:v>
                </c:pt>
                <c:pt idx="279">
                  <c:v>2.3429999999999999E-2</c:v>
                </c:pt>
                <c:pt idx="280">
                  <c:v>5.2455999999999996</c:v>
                </c:pt>
                <c:pt idx="281">
                  <c:v>5.1999999999999998E-2</c:v>
                </c:pt>
                <c:pt idx="282">
                  <c:v>4.6800000000000001E-2</c:v>
                </c:pt>
                <c:pt idx="283">
                  <c:v>3.7600000000000001E-2</c:v>
                </c:pt>
                <c:pt idx="284">
                  <c:v>3.5900000000000001E-2</c:v>
                </c:pt>
                <c:pt idx="285">
                  <c:v>4.7399999999999998E-2</c:v>
                </c:pt>
                <c:pt idx="286">
                  <c:v>0.04</c:v>
                </c:pt>
                <c:pt idx="287">
                  <c:v>4.5499999999999999E-2</c:v>
                </c:pt>
                <c:pt idx="288">
                  <c:v>4.5699999999999998E-2</c:v>
                </c:pt>
                <c:pt idx="289">
                  <c:v>4.657E-2</c:v>
                </c:pt>
                <c:pt idx="290">
                  <c:v>3.9399999999999998E-2</c:v>
                </c:pt>
                <c:pt idx="291">
                  <c:v>5.2400000000000002E-2</c:v>
                </c:pt>
                <c:pt idx="292">
                  <c:v>4.3389999999999998E-2</c:v>
                </c:pt>
                <c:pt idx="293">
                  <c:v>7.5509999999999994E-2</c:v>
                </c:pt>
                <c:pt idx="294">
                  <c:v>0.04</c:v>
                </c:pt>
              </c:numCache>
            </c:numRef>
          </c:xVal>
          <c:yVal>
            <c:numRef>
              <c:f>Sheet1!$B$169:$B$463</c:f>
              <c:numCache>
                <c:formatCode>General</c:formatCode>
                <c:ptCount val="295"/>
                <c:pt idx="0">
                  <c:v>0.82</c:v>
                </c:pt>
                <c:pt idx="1">
                  <c:v>0.52400000000000002</c:v>
                </c:pt>
                <c:pt idx="2">
                  <c:v>0.21</c:v>
                </c:pt>
                <c:pt idx="3">
                  <c:v>0.94699999999999995</c:v>
                </c:pt>
                <c:pt idx="4">
                  <c:v>0.36</c:v>
                </c:pt>
                <c:pt idx="5">
                  <c:v>0.94</c:v>
                </c:pt>
                <c:pt idx="6">
                  <c:v>0.75</c:v>
                </c:pt>
                <c:pt idx="7">
                  <c:v>1.9</c:v>
                </c:pt>
                <c:pt idx="8">
                  <c:v>0.71</c:v>
                </c:pt>
                <c:pt idx="9">
                  <c:v>0.33</c:v>
                </c:pt>
                <c:pt idx="10">
                  <c:v>2.9</c:v>
                </c:pt>
                <c:pt idx="11">
                  <c:v>2.82</c:v>
                </c:pt>
                <c:pt idx="12">
                  <c:v>3.3000000000000002E-2</c:v>
                </c:pt>
                <c:pt idx="13">
                  <c:v>3.7999999999999999E-2</c:v>
                </c:pt>
                <c:pt idx="14">
                  <c:v>5.8000000000000003E-2</c:v>
                </c:pt>
                <c:pt idx="15">
                  <c:v>2.5</c:v>
                </c:pt>
                <c:pt idx="16">
                  <c:v>1.5</c:v>
                </c:pt>
                <c:pt idx="17">
                  <c:v>0.502</c:v>
                </c:pt>
                <c:pt idx="18">
                  <c:v>3.88</c:v>
                </c:pt>
                <c:pt idx="19">
                  <c:v>1.28</c:v>
                </c:pt>
                <c:pt idx="20">
                  <c:v>1.8140000000000001</c:v>
                </c:pt>
                <c:pt idx="21">
                  <c:v>9.6999999999999993</c:v>
                </c:pt>
                <c:pt idx="22">
                  <c:v>1.2529999999999999</c:v>
                </c:pt>
                <c:pt idx="23">
                  <c:v>0.86</c:v>
                </c:pt>
                <c:pt idx="24">
                  <c:v>0.84699999999999998</c:v>
                </c:pt>
                <c:pt idx="25">
                  <c:v>0.9</c:v>
                </c:pt>
                <c:pt idx="26">
                  <c:v>7.1</c:v>
                </c:pt>
                <c:pt idx="27">
                  <c:v>0.14399999999999999</c:v>
                </c:pt>
                <c:pt idx="28">
                  <c:v>1.03</c:v>
                </c:pt>
                <c:pt idx="29">
                  <c:v>3.31</c:v>
                </c:pt>
                <c:pt idx="30">
                  <c:v>7.6</c:v>
                </c:pt>
                <c:pt idx="31">
                  <c:v>1.2</c:v>
                </c:pt>
                <c:pt idx="32">
                  <c:v>3.6999999999999998E-2</c:v>
                </c:pt>
                <c:pt idx="33">
                  <c:v>1.686E-2</c:v>
                </c:pt>
                <c:pt idx="34">
                  <c:v>2.231E-2</c:v>
                </c:pt>
                <c:pt idx="35">
                  <c:v>8.74</c:v>
                </c:pt>
                <c:pt idx="36">
                  <c:v>0.59899999999999998</c:v>
                </c:pt>
                <c:pt idx="37">
                  <c:v>0.68</c:v>
                </c:pt>
                <c:pt idx="38">
                  <c:v>1.06</c:v>
                </c:pt>
                <c:pt idx="39">
                  <c:v>1.0569999999999999</c:v>
                </c:pt>
                <c:pt idx="40">
                  <c:v>1.1599999999999999</c:v>
                </c:pt>
                <c:pt idx="41">
                  <c:v>3.44</c:v>
                </c:pt>
                <c:pt idx="42">
                  <c:v>3.2</c:v>
                </c:pt>
                <c:pt idx="43">
                  <c:v>5.61</c:v>
                </c:pt>
                <c:pt idx="44">
                  <c:v>0.89</c:v>
                </c:pt>
                <c:pt idx="45">
                  <c:v>0.504</c:v>
                </c:pt>
                <c:pt idx="46">
                  <c:v>10.45</c:v>
                </c:pt>
                <c:pt idx="47">
                  <c:v>1.7</c:v>
                </c:pt>
                <c:pt idx="48">
                  <c:v>4.4000000000000004</c:v>
                </c:pt>
                <c:pt idx="49">
                  <c:v>1.6</c:v>
                </c:pt>
                <c:pt idx="50">
                  <c:v>0.67</c:v>
                </c:pt>
                <c:pt idx="51">
                  <c:v>4.5999999999999996</c:v>
                </c:pt>
                <c:pt idx="52">
                  <c:v>1.98</c:v>
                </c:pt>
                <c:pt idx="53">
                  <c:v>3.1909999999999998</c:v>
                </c:pt>
                <c:pt idx="54">
                  <c:v>0.61</c:v>
                </c:pt>
                <c:pt idx="55">
                  <c:v>1.9</c:v>
                </c:pt>
                <c:pt idx="56">
                  <c:v>2.5</c:v>
                </c:pt>
                <c:pt idx="57">
                  <c:v>2.58</c:v>
                </c:pt>
                <c:pt idx="58">
                  <c:v>2</c:v>
                </c:pt>
                <c:pt idx="59">
                  <c:v>6.6000000000000003E-2</c:v>
                </c:pt>
                <c:pt idx="60">
                  <c:v>3.09</c:v>
                </c:pt>
                <c:pt idx="61">
                  <c:v>1.5</c:v>
                </c:pt>
                <c:pt idx="62">
                  <c:v>1.08</c:v>
                </c:pt>
                <c:pt idx="63">
                  <c:v>2.6499999999999999E-2</c:v>
                </c:pt>
                <c:pt idx="64">
                  <c:v>1.56</c:v>
                </c:pt>
                <c:pt idx="65">
                  <c:v>2.4900000000000002</c:v>
                </c:pt>
                <c:pt idx="66">
                  <c:v>1.94</c:v>
                </c:pt>
                <c:pt idx="67">
                  <c:v>6.1</c:v>
                </c:pt>
                <c:pt idx="68">
                  <c:v>0.39600000000000002</c:v>
                </c:pt>
                <c:pt idx="69">
                  <c:v>2.5099999999999998</c:v>
                </c:pt>
                <c:pt idx="70">
                  <c:v>1.8</c:v>
                </c:pt>
                <c:pt idx="71">
                  <c:v>0.81</c:v>
                </c:pt>
                <c:pt idx="72">
                  <c:v>10.6</c:v>
                </c:pt>
                <c:pt idx="73">
                  <c:v>19.8</c:v>
                </c:pt>
                <c:pt idx="74">
                  <c:v>1.06</c:v>
                </c:pt>
                <c:pt idx="75">
                  <c:v>0.75</c:v>
                </c:pt>
                <c:pt idx="76">
                  <c:v>1.91</c:v>
                </c:pt>
                <c:pt idx="77">
                  <c:v>0.877</c:v>
                </c:pt>
                <c:pt idx="78">
                  <c:v>2.06</c:v>
                </c:pt>
                <c:pt idx="79">
                  <c:v>1.1214999999999999</c:v>
                </c:pt>
                <c:pt idx="80">
                  <c:v>1.637</c:v>
                </c:pt>
                <c:pt idx="81">
                  <c:v>0.56999999999999995</c:v>
                </c:pt>
                <c:pt idx="82">
                  <c:v>11.79</c:v>
                </c:pt>
                <c:pt idx="83">
                  <c:v>4.8</c:v>
                </c:pt>
                <c:pt idx="84">
                  <c:v>10.3</c:v>
                </c:pt>
                <c:pt idx="85">
                  <c:v>2.4</c:v>
                </c:pt>
                <c:pt idx="86">
                  <c:v>5.3</c:v>
                </c:pt>
                <c:pt idx="87">
                  <c:v>5.0999999999999996</c:v>
                </c:pt>
                <c:pt idx="88">
                  <c:v>21.66</c:v>
                </c:pt>
                <c:pt idx="89">
                  <c:v>0.72</c:v>
                </c:pt>
                <c:pt idx="90">
                  <c:v>0.46700000000000003</c:v>
                </c:pt>
                <c:pt idx="91">
                  <c:v>0.64</c:v>
                </c:pt>
                <c:pt idx="92">
                  <c:v>1.8</c:v>
                </c:pt>
                <c:pt idx="93">
                  <c:v>1.52</c:v>
                </c:pt>
                <c:pt idx="94">
                  <c:v>0.78</c:v>
                </c:pt>
                <c:pt idx="95">
                  <c:v>5.9</c:v>
                </c:pt>
                <c:pt idx="96">
                  <c:v>2.6</c:v>
                </c:pt>
                <c:pt idx="97">
                  <c:v>18.149999999999999</c:v>
                </c:pt>
                <c:pt idx="98">
                  <c:v>3.12</c:v>
                </c:pt>
                <c:pt idx="99">
                  <c:v>5.76</c:v>
                </c:pt>
                <c:pt idx="100">
                  <c:v>2.73</c:v>
                </c:pt>
                <c:pt idx="101">
                  <c:v>5.0199999999999996</c:v>
                </c:pt>
                <c:pt idx="102">
                  <c:v>2.3800000000000002E-2</c:v>
                </c:pt>
                <c:pt idx="103">
                  <c:v>0.64</c:v>
                </c:pt>
                <c:pt idx="104">
                  <c:v>0.54</c:v>
                </c:pt>
                <c:pt idx="105">
                  <c:v>3.82</c:v>
                </c:pt>
                <c:pt idx="106">
                  <c:v>1.37</c:v>
                </c:pt>
                <c:pt idx="107">
                  <c:v>1.99</c:v>
                </c:pt>
                <c:pt idx="108">
                  <c:v>1.32E-2</c:v>
                </c:pt>
                <c:pt idx="109">
                  <c:v>2.1600000000000001E-2</c:v>
                </c:pt>
                <c:pt idx="110">
                  <c:v>2.8799999999999999E-2</c:v>
                </c:pt>
                <c:pt idx="111">
                  <c:v>0.47</c:v>
                </c:pt>
                <c:pt idx="112">
                  <c:v>7.1669999999999998E-2</c:v>
                </c:pt>
                <c:pt idx="113">
                  <c:v>0.35060999999999998</c:v>
                </c:pt>
                <c:pt idx="114">
                  <c:v>1.1599999999999999</c:v>
                </c:pt>
                <c:pt idx="115">
                  <c:v>3.15</c:v>
                </c:pt>
                <c:pt idx="116">
                  <c:v>7.46</c:v>
                </c:pt>
                <c:pt idx="117">
                  <c:v>3.06</c:v>
                </c:pt>
                <c:pt idx="118">
                  <c:v>2.7</c:v>
                </c:pt>
                <c:pt idx="119">
                  <c:v>2.8</c:v>
                </c:pt>
                <c:pt idx="120">
                  <c:v>3.06</c:v>
                </c:pt>
                <c:pt idx="121">
                  <c:v>0.46</c:v>
                </c:pt>
                <c:pt idx="122">
                  <c:v>1.41</c:v>
                </c:pt>
                <c:pt idx="123">
                  <c:v>0.46</c:v>
                </c:pt>
                <c:pt idx="124">
                  <c:v>7.7249999999999996</c:v>
                </c:pt>
                <c:pt idx="125">
                  <c:v>0.54200000000000004</c:v>
                </c:pt>
                <c:pt idx="126">
                  <c:v>0.503</c:v>
                </c:pt>
                <c:pt idx="127">
                  <c:v>0.96</c:v>
                </c:pt>
                <c:pt idx="128">
                  <c:v>2.2440000000000002</c:v>
                </c:pt>
                <c:pt idx="129">
                  <c:v>1.72</c:v>
                </c:pt>
                <c:pt idx="130">
                  <c:v>1.077</c:v>
                </c:pt>
                <c:pt idx="131">
                  <c:v>10.5</c:v>
                </c:pt>
                <c:pt idx="132">
                  <c:v>9.8800000000000008</c:v>
                </c:pt>
                <c:pt idx="133">
                  <c:v>3.88</c:v>
                </c:pt>
                <c:pt idx="134">
                  <c:v>1.6E-2</c:v>
                </c:pt>
                <c:pt idx="135">
                  <c:v>5.7299999999999997E-2</c:v>
                </c:pt>
                <c:pt idx="136">
                  <c:v>7.1999999999999995E-2</c:v>
                </c:pt>
                <c:pt idx="137">
                  <c:v>4.4999999999999998E-2</c:v>
                </c:pt>
                <c:pt idx="138">
                  <c:v>0.33</c:v>
                </c:pt>
                <c:pt idx="139">
                  <c:v>1.47</c:v>
                </c:pt>
                <c:pt idx="140">
                  <c:v>21.42</c:v>
                </c:pt>
                <c:pt idx="141">
                  <c:v>12.47</c:v>
                </c:pt>
                <c:pt idx="142">
                  <c:v>2.96</c:v>
                </c:pt>
                <c:pt idx="143">
                  <c:v>1.5100000000000001E-2</c:v>
                </c:pt>
                <c:pt idx="144">
                  <c:v>2.64E-2</c:v>
                </c:pt>
                <c:pt idx="145">
                  <c:v>8.7799999999999994</c:v>
                </c:pt>
                <c:pt idx="146">
                  <c:v>1.7899999999999999E-2</c:v>
                </c:pt>
                <c:pt idx="147">
                  <c:v>6.1040000000000001E-3</c:v>
                </c:pt>
                <c:pt idx="148">
                  <c:v>0.32800000000000001</c:v>
                </c:pt>
                <c:pt idx="149">
                  <c:v>8.1000000000000003E-2</c:v>
                </c:pt>
                <c:pt idx="150">
                  <c:v>0.21099999999999999</c:v>
                </c:pt>
                <c:pt idx="151">
                  <c:v>0.85</c:v>
                </c:pt>
                <c:pt idx="152">
                  <c:v>14.5</c:v>
                </c:pt>
                <c:pt idx="153">
                  <c:v>9.8000000000000004E-2</c:v>
                </c:pt>
                <c:pt idx="154">
                  <c:v>11.09</c:v>
                </c:pt>
                <c:pt idx="155">
                  <c:v>0.82</c:v>
                </c:pt>
                <c:pt idx="156">
                  <c:v>0.82</c:v>
                </c:pt>
                <c:pt idx="157">
                  <c:v>9.76</c:v>
                </c:pt>
                <c:pt idx="158">
                  <c:v>2.3900000000000001E-2</c:v>
                </c:pt>
                <c:pt idx="159">
                  <c:v>2.12</c:v>
                </c:pt>
                <c:pt idx="160">
                  <c:v>6.56</c:v>
                </c:pt>
                <c:pt idx="161">
                  <c:v>0.85</c:v>
                </c:pt>
                <c:pt idx="162">
                  <c:v>0.96</c:v>
                </c:pt>
                <c:pt idx="163">
                  <c:v>0.74</c:v>
                </c:pt>
                <c:pt idx="164">
                  <c:v>6.9000000000000006E-2</c:v>
                </c:pt>
                <c:pt idx="165">
                  <c:v>14.3</c:v>
                </c:pt>
                <c:pt idx="166">
                  <c:v>2.6</c:v>
                </c:pt>
                <c:pt idx="167">
                  <c:v>2.7</c:v>
                </c:pt>
                <c:pt idx="168">
                  <c:v>0.08</c:v>
                </c:pt>
                <c:pt idx="169">
                  <c:v>0.37</c:v>
                </c:pt>
                <c:pt idx="170">
                  <c:v>3.1</c:v>
                </c:pt>
                <c:pt idx="171">
                  <c:v>4.05</c:v>
                </c:pt>
                <c:pt idx="172">
                  <c:v>6.9</c:v>
                </c:pt>
                <c:pt idx="173">
                  <c:v>1.1599999999999999</c:v>
                </c:pt>
                <c:pt idx="174">
                  <c:v>2.54</c:v>
                </c:pt>
                <c:pt idx="175">
                  <c:v>1.29</c:v>
                </c:pt>
                <c:pt idx="176">
                  <c:v>3.04</c:v>
                </c:pt>
                <c:pt idx="177">
                  <c:v>0.6</c:v>
                </c:pt>
                <c:pt idx="178">
                  <c:v>0.57999999999999996</c:v>
                </c:pt>
                <c:pt idx="179">
                  <c:v>0.18720000000000001</c:v>
                </c:pt>
                <c:pt idx="180">
                  <c:v>0.65790000000000004</c:v>
                </c:pt>
                <c:pt idx="181">
                  <c:v>1.96</c:v>
                </c:pt>
                <c:pt idx="182">
                  <c:v>1.56</c:v>
                </c:pt>
                <c:pt idx="183">
                  <c:v>1.1499999999999999</c:v>
                </c:pt>
                <c:pt idx="184">
                  <c:v>2.9000000000000001E-2</c:v>
                </c:pt>
                <c:pt idx="185">
                  <c:v>0.68</c:v>
                </c:pt>
                <c:pt idx="186">
                  <c:v>0.13200000000000001</c:v>
                </c:pt>
                <c:pt idx="187">
                  <c:v>7</c:v>
                </c:pt>
                <c:pt idx="188">
                  <c:v>1.78</c:v>
                </c:pt>
                <c:pt idx="189">
                  <c:v>5.7000000000000002E-2</c:v>
                </c:pt>
                <c:pt idx="190">
                  <c:v>0.68</c:v>
                </c:pt>
                <c:pt idx="191">
                  <c:v>0.56999999999999995</c:v>
                </c:pt>
                <c:pt idx="192">
                  <c:v>0.85499999999999998</c:v>
                </c:pt>
                <c:pt idx="193">
                  <c:v>0.49</c:v>
                </c:pt>
                <c:pt idx="194">
                  <c:v>10.43</c:v>
                </c:pt>
                <c:pt idx="195">
                  <c:v>1.1499999999999999</c:v>
                </c:pt>
                <c:pt idx="196">
                  <c:v>1.99</c:v>
                </c:pt>
                <c:pt idx="197">
                  <c:v>0.86</c:v>
                </c:pt>
                <c:pt idx="198">
                  <c:v>1.64</c:v>
                </c:pt>
                <c:pt idx="199">
                  <c:v>2.75</c:v>
                </c:pt>
                <c:pt idx="200">
                  <c:v>2.33</c:v>
                </c:pt>
                <c:pt idx="201">
                  <c:v>0.91700000000000004</c:v>
                </c:pt>
                <c:pt idx="202">
                  <c:v>1.3080000000000001</c:v>
                </c:pt>
                <c:pt idx="203">
                  <c:v>7.6</c:v>
                </c:pt>
                <c:pt idx="204">
                  <c:v>2.4500000000000002</c:v>
                </c:pt>
                <c:pt idx="205">
                  <c:v>0.22</c:v>
                </c:pt>
                <c:pt idx="206">
                  <c:v>0.84</c:v>
                </c:pt>
                <c:pt idx="207">
                  <c:v>0.82</c:v>
                </c:pt>
                <c:pt idx="208">
                  <c:v>6.8000000000000005E-2</c:v>
                </c:pt>
                <c:pt idx="209">
                  <c:v>4.5999999999999999E-2</c:v>
                </c:pt>
                <c:pt idx="210">
                  <c:v>2.2000000000000002</c:v>
                </c:pt>
                <c:pt idx="211">
                  <c:v>1.946</c:v>
                </c:pt>
                <c:pt idx="212">
                  <c:v>4.1929999999999996</c:v>
                </c:pt>
                <c:pt idx="213">
                  <c:v>0.53</c:v>
                </c:pt>
                <c:pt idx="214">
                  <c:v>1.4</c:v>
                </c:pt>
                <c:pt idx="215">
                  <c:v>0.19700000000000001</c:v>
                </c:pt>
                <c:pt idx="216">
                  <c:v>0.29199999999999998</c:v>
                </c:pt>
                <c:pt idx="217">
                  <c:v>7.2460000000000004</c:v>
                </c:pt>
                <c:pt idx="218">
                  <c:v>4.0629999999999997</c:v>
                </c:pt>
                <c:pt idx="219">
                  <c:v>2.1469999999999998</c:v>
                </c:pt>
                <c:pt idx="220">
                  <c:v>2.09</c:v>
                </c:pt>
                <c:pt idx="221">
                  <c:v>0.68500000000000005</c:v>
                </c:pt>
                <c:pt idx="222">
                  <c:v>0.56699999999999995</c:v>
                </c:pt>
                <c:pt idx="223">
                  <c:v>5.8999999999999997E-2</c:v>
                </c:pt>
                <c:pt idx="224">
                  <c:v>4.1216999999999997E-2</c:v>
                </c:pt>
                <c:pt idx="225">
                  <c:v>3.6969450000000001E-2</c:v>
                </c:pt>
                <c:pt idx="226">
                  <c:v>7.8973039999999994E-2</c:v>
                </c:pt>
                <c:pt idx="227">
                  <c:v>7.5197429999999996E-2</c:v>
                </c:pt>
                <c:pt idx="228">
                  <c:v>6.7331589999999997E-2</c:v>
                </c:pt>
                <c:pt idx="229">
                  <c:v>0.202624</c:v>
                </c:pt>
                <c:pt idx="230">
                  <c:v>0.96</c:v>
                </c:pt>
                <c:pt idx="231">
                  <c:v>0.77</c:v>
                </c:pt>
                <c:pt idx="232">
                  <c:v>0.27</c:v>
                </c:pt>
                <c:pt idx="233">
                  <c:v>0.71</c:v>
                </c:pt>
                <c:pt idx="234">
                  <c:v>0.38</c:v>
                </c:pt>
                <c:pt idx="235">
                  <c:v>1.6</c:v>
                </c:pt>
                <c:pt idx="236">
                  <c:v>2</c:v>
                </c:pt>
                <c:pt idx="237">
                  <c:v>1.88</c:v>
                </c:pt>
                <c:pt idx="238">
                  <c:v>2.9</c:v>
                </c:pt>
                <c:pt idx="239">
                  <c:v>3</c:v>
                </c:pt>
                <c:pt idx="240">
                  <c:v>1.3100000000000001E-2</c:v>
                </c:pt>
                <c:pt idx="241">
                  <c:v>2.7</c:v>
                </c:pt>
                <c:pt idx="242">
                  <c:v>6.1</c:v>
                </c:pt>
                <c:pt idx="243">
                  <c:v>7.8</c:v>
                </c:pt>
                <c:pt idx="244">
                  <c:v>1.5</c:v>
                </c:pt>
                <c:pt idx="245">
                  <c:v>0.15</c:v>
                </c:pt>
                <c:pt idx="246">
                  <c:v>1.6</c:v>
                </c:pt>
                <c:pt idx="247">
                  <c:v>3.3</c:v>
                </c:pt>
                <c:pt idx="248">
                  <c:v>1.85</c:v>
                </c:pt>
                <c:pt idx="249">
                  <c:v>0.9</c:v>
                </c:pt>
                <c:pt idx="250">
                  <c:v>2.2000000000000002</c:v>
                </c:pt>
                <c:pt idx="251">
                  <c:v>2.2999999999999998</c:v>
                </c:pt>
                <c:pt idx="252">
                  <c:v>13</c:v>
                </c:pt>
                <c:pt idx="253">
                  <c:v>0.21</c:v>
                </c:pt>
                <c:pt idx="254">
                  <c:v>0.95</c:v>
                </c:pt>
                <c:pt idx="255">
                  <c:v>0.5</c:v>
                </c:pt>
                <c:pt idx="256">
                  <c:v>10.7</c:v>
                </c:pt>
                <c:pt idx="257">
                  <c:v>2.2999999999999998</c:v>
                </c:pt>
                <c:pt idx="258">
                  <c:v>1.5</c:v>
                </c:pt>
                <c:pt idx="259">
                  <c:v>14.2</c:v>
                </c:pt>
                <c:pt idx="260">
                  <c:v>0.7</c:v>
                </c:pt>
                <c:pt idx="261">
                  <c:v>1.82</c:v>
                </c:pt>
                <c:pt idx="262">
                  <c:v>1.2</c:v>
                </c:pt>
                <c:pt idx="263">
                  <c:v>2.5999999999999999E-2</c:v>
                </c:pt>
                <c:pt idx="264">
                  <c:v>0.36</c:v>
                </c:pt>
                <c:pt idx="265">
                  <c:v>1.25</c:v>
                </c:pt>
                <c:pt idx="266">
                  <c:v>15.04</c:v>
                </c:pt>
                <c:pt idx="267">
                  <c:v>0.29799999999999999</c:v>
                </c:pt>
                <c:pt idx="268">
                  <c:v>2.1</c:v>
                </c:pt>
                <c:pt idx="269">
                  <c:v>7.6999999999999999E-2</c:v>
                </c:pt>
                <c:pt idx="270">
                  <c:v>2.1139999999999999</c:v>
                </c:pt>
                <c:pt idx="271">
                  <c:v>0.66900000000000004</c:v>
                </c:pt>
                <c:pt idx="272">
                  <c:v>0.433</c:v>
                </c:pt>
                <c:pt idx="273">
                  <c:v>0.60299999999999998</c:v>
                </c:pt>
                <c:pt idx="274">
                  <c:v>0.252</c:v>
                </c:pt>
                <c:pt idx="275">
                  <c:v>0.17100000000000001</c:v>
                </c:pt>
                <c:pt idx="276">
                  <c:v>2.1999999999999999E-2</c:v>
                </c:pt>
                <c:pt idx="277">
                  <c:v>2.2000000000000002</c:v>
                </c:pt>
                <c:pt idx="278">
                  <c:v>24.5</c:v>
                </c:pt>
                <c:pt idx="279">
                  <c:v>1.0900000000000001</c:v>
                </c:pt>
                <c:pt idx="280">
                  <c:v>1.0589999999999999</c:v>
                </c:pt>
                <c:pt idx="281">
                  <c:v>0.3</c:v>
                </c:pt>
                <c:pt idx="282">
                  <c:v>0.56000000000000005</c:v>
                </c:pt>
                <c:pt idx="283">
                  <c:v>0.88400000000000001</c:v>
                </c:pt>
                <c:pt idx="284">
                  <c:v>1.032</c:v>
                </c:pt>
                <c:pt idx="285">
                  <c:v>0.57999999999999996</c:v>
                </c:pt>
                <c:pt idx="286">
                  <c:v>1.02</c:v>
                </c:pt>
                <c:pt idx="287">
                  <c:v>0.91</c:v>
                </c:pt>
                <c:pt idx="288">
                  <c:v>0.24399999999999999</c:v>
                </c:pt>
                <c:pt idx="289">
                  <c:v>0.47799999999999998</c:v>
                </c:pt>
                <c:pt idx="290">
                  <c:v>3.6</c:v>
                </c:pt>
                <c:pt idx="291">
                  <c:v>0.59</c:v>
                </c:pt>
                <c:pt idx="292">
                  <c:v>1.696</c:v>
                </c:pt>
                <c:pt idx="293">
                  <c:v>2.7120000000000002</c:v>
                </c:pt>
                <c:pt idx="294">
                  <c:v>0.92</c:v>
                </c:pt>
              </c:numCache>
            </c:numRef>
          </c:yVal>
          <c:smooth val="0"/>
        </c:ser>
        <c:ser>
          <c:idx val="5"/>
          <c:order val="5"/>
          <c:tx>
            <c:v>～2015年</c:v>
          </c:tx>
          <c:spPr>
            <a:ln w="28575">
              <a:noFill/>
            </a:ln>
          </c:spPr>
          <c:marker>
            <c:symbol val="circle"/>
            <c:size val="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xVal>
            <c:numRef>
              <c:f>Sheet1!$E$464:$E$960</c:f>
              <c:numCache>
                <c:formatCode>General</c:formatCode>
                <c:ptCount val="497"/>
                <c:pt idx="0">
                  <c:v>1.9</c:v>
                </c:pt>
                <c:pt idx="1">
                  <c:v>1.2</c:v>
                </c:pt>
                <c:pt idx="2">
                  <c:v>1</c:v>
                </c:pt>
                <c:pt idx="3">
                  <c:v>2.9499999999999998E-2</c:v>
                </c:pt>
                <c:pt idx="4">
                  <c:v>5.1799999999999999E-2</c:v>
                </c:pt>
                <c:pt idx="5">
                  <c:v>9.0200000000000002E-2</c:v>
                </c:pt>
                <c:pt idx="6">
                  <c:v>4.1700000000000001E-2</c:v>
                </c:pt>
                <c:pt idx="7">
                  <c:v>4.7699999999999999E-2</c:v>
                </c:pt>
                <c:pt idx="8">
                  <c:v>2.87E-2</c:v>
                </c:pt>
                <c:pt idx="9">
                  <c:v>0.12509999999999999</c:v>
                </c:pt>
                <c:pt idx="10">
                  <c:v>4.0300000000000002E-2</c:v>
                </c:pt>
                <c:pt idx="11">
                  <c:v>4.3400000000000001E-2</c:v>
                </c:pt>
                <c:pt idx="12">
                  <c:v>6.6699999999999995E-2</c:v>
                </c:pt>
                <c:pt idx="13">
                  <c:v>4.19E-2</c:v>
                </c:pt>
                <c:pt idx="14">
                  <c:v>5.5E-2</c:v>
                </c:pt>
                <c:pt idx="15">
                  <c:v>3.44E-2</c:v>
                </c:pt>
                <c:pt idx="16">
                  <c:v>5.0299999999999997E-2</c:v>
                </c:pt>
                <c:pt idx="17">
                  <c:v>0.76</c:v>
                </c:pt>
                <c:pt idx="18">
                  <c:v>2.0099999999999998</c:v>
                </c:pt>
                <c:pt idx="19">
                  <c:v>0.46</c:v>
                </c:pt>
                <c:pt idx="20">
                  <c:v>4.3</c:v>
                </c:pt>
                <c:pt idx="21">
                  <c:v>1.4</c:v>
                </c:pt>
                <c:pt idx="22">
                  <c:v>1.73</c:v>
                </c:pt>
                <c:pt idx="23">
                  <c:v>1.8105</c:v>
                </c:pt>
                <c:pt idx="24">
                  <c:v>2.09</c:v>
                </c:pt>
                <c:pt idx="25">
                  <c:v>2.62</c:v>
                </c:pt>
                <c:pt idx="26">
                  <c:v>4.4400000000000002E-2</c:v>
                </c:pt>
                <c:pt idx="27">
                  <c:v>2.2263000000000002</c:v>
                </c:pt>
                <c:pt idx="28">
                  <c:v>0.1023</c:v>
                </c:pt>
                <c:pt idx="29">
                  <c:v>0.29620000000000002</c:v>
                </c:pt>
                <c:pt idx="30">
                  <c:v>1.1567000000000001</c:v>
                </c:pt>
                <c:pt idx="31">
                  <c:v>9.3299999999999994E-2</c:v>
                </c:pt>
                <c:pt idx="32">
                  <c:v>0.16650000000000001</c:v>
                </c:pt>
                <c:pt idx="33">
                  <c:v>0.41099999999999998</c:v>
                </c:pt>
                <c:pt idx="34">
                  <c:v>0.89</c:v>
                </c:pt>
                <c:pt idx="35">
                  <c:v>0.1017</c:v>
                </c:pt>
                <c:pt idx="36">
                  <c:v>0.24759999999999999</c:v>
                </c:pt>
                <c:pt idx="37">
                  <c:v>2.77</c:v>
                </c:pt>
                <c:pt idx="38">
                  <c:v>0.11169999999999999</c:v>
                </c:pt>
                <c:pt idx="39">
                  <c:v>1.31</c:v>
                </c:pt>
                <c:pt idx="40">
                  <c:v>1.9302999999999999</c:v>
                </c:pt>
                <c:pt idx="41">
                  <c:v>1.48</c:v>
                </c:pt>
                <c:pt idx="42">
                  <c:v>0.13159999999999999</c:v>
                </c:pt>
                <c:pt idx="43">
                  <c:v>0.495</c:v>
                </c:pt>
                <c:pt idx="44">
                  <c:v>0.41599999999999998</c:v>
                </c:pt>
                <c:pt idx="45">
                  <c:v>1.52</c:v>
                </c:pt>
                <c:pt idx="46">
                  <c:v>0.36</c:v>
                </c:pt>
                <c:pt idx="47">
                  <c:v>2.42</c:v>
                </c:pt>
                <c:pt idx="48">
                  <c:v>0.875</c:v>
                </c:pt>
                <c:pt idx="49">
                  <c:v>1.92</c:v>
                </c:pt>
                <c:pt idx="50">
                  <c:v>0.1099</c:v>
                </c:pt>
                <c:pt idx="51">
                  <c:v>1.18</c:v>
                </c:pt>
                <c:pt idx="52">
                  <c:v>9.74E-2</c:v>
                </c:pt>
                <c:pt idx="53">
                  <c:v>0.1961</c:v>
                </c:pt>
                <c:pt idx="54">
                  <c:v>0.21029999999999999</c:v>
                </c:pt>
                <c:pt idx="55">
                  <c:v>2.56</c:v>
                </c:pt>
                <c:pt idx="56">
                  <c:v>0.16900000000000001</c:v>
                </c:pt>
                <c:pt idx="57">
                  <c:v>0.34560000000000002</c:v>
                </c:pt>
                <c:pt idx="58">
                  <c:v>0.1207</c:v>
                </c:pt>
                <c:pt idx="59">
                  <c:v>0.2036</c:v>
                </c:pt>
                <c:pt idx="60">
                  <c:v>0.34989999999999999</c:v>
                </c:pt>
                <c:pt idx="61">
                  <c:v>6.5199999999999994E-2</c:v>
                </c:pt>
                <c:pt idx="62">
                  <c:v>8.5199999999999998E-2</c:v>
                </c:pt>
                <c:pt idx="63">
                  <c:v>0.65200000000000002</c:v>
                </c:pt>
                <c:pt idx="64">
                  <c:v>3.3940000000000001</c:v>
                </c:pt>
                <c:pt idx="65">
                  <c:v>0.1484</c:v>
                </c:pt>
                <c:pt idx="66">
                  <c:v>0.26440000000000002</c:v>
                </c:pt>
                <c:pt idx="67">
                  <c:v>1.167</c:v>
                </c:pt>
                <c:pt idx="68">
                  <c:v>1.24</c:v>
                </c:pt>
                <c:pt idx="69">
                  <c:v>2</c:v>
                </c:pt>
                <c:pt idx="70">
                  <c:v>0.12529999999999999</c:v>
                </c:pt>
                <c:pt idx="71">
                  <c:v>0.26650000000000001</c:v>
                </c:pt>
                <c:pt idx="72">
                  <c:v>0.81810000000000005</c:v>
                </c:pt>
                <c:pt idx="73">
                  <c:v>1.06</c:v>
                </c:pt>
                <c:pt idx="74">
                  <c:v>1.02</c:v>
                </c:pt>
                <c:pt idx="75">
                  <c:v>1.0376000000000001</c:v>
                </c:pt>
                <c:pt idx="76">
                  <c:v>5.1900000000000002E-2</c:v>
                </c:pt>
                <c:pt idx="77">
                  <c:v>9.5399999999999999E-2</c:v>
                </c:pt>
                <c:pt idx="78">
                  <c:v>0.17199999999999999</c:v>
                </c:pt>
                <c:pt idx="79">
                  <c:v>6.3799999999999996E-2</c:v>
                </c:pt>
                <c:pt idx="80">
                  <c:v>0.10589999999999999</c:v>
                </c:pt>
                <c:pt idx="81">
                  <c:v>0.37909999999999999</c:v>
                </c:pt>
                <c:pt idx="82">
                  <c:v>0.76</c:v>
                </c:pt>
                <c:pt idx="83">
                  <c:v>1.36</c:v>
                </c:pt>
                <c:pt idx="84">
                  <c:v>2.2999999999999998</c:v>
                </c:pt>
                <c:pt idx="85">
                  <c:v>4.96</c:v>
                </c:pt>
                <c:pt idx="86">
                  <c:v>1.65</c:v>
                </c:pt>
                <c:pt idx="87">
                  <c:v>0.26</c:v>
                </c:pt>
                <c:pt idx="88">
                  <c:v>0.1116</c:v>
                </c:pt>
                <c:pt idx="89">
                  <c:v>0.25700000000000001</c:v>
                </c:pt>
                <c:pt idx="90">
                  <c:v>0.99</c:v>
                </c:pt>
                <c:pt idx="91">
                  <c:v>1.4</c:v>
                </c:pt>
                <c:pt idx="92">
                  <c:v>7.7399999999999997E-2</c:v>
                </c:pt>
                <c:pt idx="93">
                  <c:v>0.42199999999999999</c:v>
                </c:pt>
                <c:pt idx="94">
                  <c:v>1.23</c:v>
                </c:pt>
                <c:pt idx="95">
                  <c:v>2.14</c:v>
                </c:pt>
                <c:pt idx="96">
                  <c:v>7.0000000000000007E-2</c:v>
                </c:pt>
                <c:pt idx="97">
                  <c:v>0.17799999999999999</c:v>
                </c:pt>
                <c:pt idx="98">
                  <c:v>1.01</c:v>
                </c:pt>
                <c:pt idx="99">
                  <c:v>1.6840000000000001E-2</c:v>
                </c:pt>
                <c:pt idx="100">
                  <c:v>0.2407</c:v>
                </c:pt>
                <c:pt idx="101">
                  <c:v>9.0999999999999998E-2</c:v>
                </c:pt>
                <c:pt idx="102">
                  <c:v>0.106</c:v>
                </c:pt>
                <c:pt idx="103">
                  <c:v>0.159</c:v>
                </c:pt>
                <c:pt idx="104">
                  <c:v>0.19400000000000001</c:v>
                </c:pt>
                <c:pt idx="105">
                  <c:v>0.25</c:v>
                </c:pt>
                <c:pt idx="106">
                  <c:v>5.5599999999999997E-2</c:v>
                </c:pt>
                <c:pt idx="107">
                  <c:v>5.7140000000000003E-2</c:v>
                </c:pt>
                <c:pt idx="108">
                  <c:v>0.70479999999999998</c:v>
                </c:pt>
                <c:pt idx="109">
                  <c:v>2.5909999999999999E-2</c:v>
                </c:pt>
                <c:pt idx="110">
                  <c:v>4.4699999999999997E-2</c:v>
                </c:pt>
                <c:pt idx="111">
                  <c:v>7.5200000000000003E-2</c:v>
                </c:pt>
                <c:pt idx="112">
                  <c:v>0.1172</c:v>
                </c:pt>
                <c:pt idx="113">
                  <c:v>4.5370000000000001E-2</c:v>
                </c:pt>
                <c:pt idx="114">
                  <c:v>9.2999999999999999E-2</c:v>
                </c:pt>
                <c:pt idx="115">
                  <c:v>0.3453</c:v>
                </c:pt>
                <c:pt idx="116">
                  <c:v>0.11</c:v>
                </c:pt>
                <c:pt idx="117">
                  <c:v>4.4900000000000002E-2</c:v>
                </c:pt>
                <c:pt idx="118">
                  <c:v>2.9000000000000001E-2</c:v>
                </c:pt>
                <c:pt idx="119">
                  <c:v>4.5499999999999999E-2</c:v>
                </c:pt>
                <c:pt idx="120">
                  <c:v>2.7E-2</c:v>
                </c:pt>
                <c:pt idx="121">
                  <c:v>0.155</c:v>
                </c:pt>
                <c:pt idx="122">
                  <c:v>2.1489999999999999E-2</c:v>
                </c:pt>
                <c:pt idx="123">
                  <c:v>2.4459999999999999E-2</c:v>
                </c:pt>
                <c:pt idx="124">
                  <c:v>4.317E-2</c:v>
                </c:pt>
                <c:pt idx="125">
                  <c:v>4.8599999999999997E-2</c:v>
                </c:pt>
                <c:pt idx="126">
                  <c:v>4.58E-2</c:v>
                </c:pt>
                <c:pt idx="127">
                  <c:v>1.0152600000000001</c:v>
                </c:pt>
                <c:pt idx="128">
                  <c:v>3.4729999999999997E-2</c:v>
                </c:pt>
                <c:pt idx="129">
                  <c:v>4.054E-2</c:v>
                </c:pt>
                <c:pt idx="130">
                  <c:v>2.4479999999999998E-2</c:v>
                </c:pt>
                <c:pt idx="131">
                  <c:v>5.1999999999999998E-2</c:v>
                </c:pt>
                <c:pt idx="132">
                  <c:v>3.4439999999999998E-2</c:v>
                </c:pt>
                <c:pt idx="133">
                  <c:v>3.78E-2</c:v>
                </c:pt>
                <c:pt idx="134">
                  <c:v>2.945E-2</c:v>
                </c:pt>
                <c:pt idx="135">
                  <c:v>5.33E-2</c:v>
                </c:pt>
                <c:pt idx="136">
                  <c:v>5.1400000000000001E-2</c:v>
                </c:pt>
                <c:pt idx="137">
                  <c:v>5.67E-2</c:v>
                </c:pt>
                <c:pt idx="138">
                  <c:v>0.57399999999999995</c:v>
                </c:pt>
                <c:pt idx="139">
                  <c:v>5.4600000000000003E-2</c:v>
                </c:pt>
                <c:pt idx="140">
                  <c:v>5.1700000000000003E-2</c:v>
                </c:pt>
                <c:pt idx="141">
                  <c:v>2.1</c:v>
                </c:pt>
                <c:pt idx="142">
                  <c:v>1.3</c:v>
                </c:pt>
                <c:pt idx="143">
                  <c:v>3.6</c:v>
                </c:pt>
                <c:pt idx="144">
                  <c:v>6.0670000000000002E-2</c:v>
                </c:pt>
                <c:pt idx="145">
                  <c:v>0.12536</c:v>
                </c:pt>
                <c:pt idx="146">
                  <c:v>1</c:v>
                </c:pt>
                <c:pt idx="147">
                  <c:v>2.0699999999999998</c:v>
                </c:pt>
                <c:pt idx="148">
                  <c:v>3.93</c:v>
                </c:pt>
                <c:pt idx="149">
                  <c:v>0.56999999999999995</c:v>
                </c:pt>
                <c:pt idx="150">
                  <c:v>2.1120000000000001</c:v>
                </c:pt>
                <c:pt idx="151">
                  <c:v>2.1</c:v>
                </c:pt>
                <c:pt idx="152">
                  <c:v>6.22</c:v>
                </c:pt>
                <c:pt idx="153">
                  <c:v>3.2</c:v>
                </c:pt>
                <c:pt idx="154">
                  <c:v>1.6</c:v>
                </c:pt>
                <c:pt idx="155">
                  <c:v>4.9400000000000004</c:v>
                </c:pt>
                <c:pt idx="156">
                  <c:v>5.0999999999999996</c:v>
                </c:pt>
                <c:pt idx="157">
                  <c:v>3.8140000000000001</c:v>
                </c:pt>
                <c:pt idx="158">
                  <c:v>0.18859999999999999</c:v>
                </c:pt>
                <c:pt idx="159">
                  <c:v>0.247</c:v>
                </c:pt>
                <c:pt idx="160">
                  <c:v>0.6</c:v>
                </c:pt>
                <c:pt idx="161">
                  <c:v>1.9</c:v>
                </c:pt>
                <c:pt idx="162">
                  <c:v>1.2</c:v>
                </c:pt>
                <c:pt idx="163">
                  <c:v>6.1400000000000003E-2</c:v>
                </c:pt>
                <c:pt idx="164">
                  <c:v>3.13</c:v>
                </c:pt>
                <c:pt idx="165">
                  <c:v>0.04</c:v>
                </c:pt>
                <c:pt idx="166">
                  <c:v>1.3</c:v>
                </c:pt>
                <c:pt idx="167">
                  <c:v>0.83</c:v>
                </c:pt>
                <c:pt idx="168">
                  <c:v>3.5569999999999997E-2</c:v>
                </c:pt>
                <c:pt idx="169">
                  <c:v>6.7699999999999996E-2</c:v>
                </c:pt>
                <c:pt idx="170">
                  <c:v>4.9799999999999997E-2</c:v>
                </c:pt>
                <c:pt idx="171">
                  <c:v>2.3800000000000002E-2</c:v>
                </c:pt>
                <c:pt idx="172">
                  <c:v>3.7900000000000003E-2</c:v>
                </c:pt>
                <c:pt idx="173">
                  <c:v>5.2299999999999999E-2</c:v>
                </c:pt>
                <c:pt idx="174">
                  <c:v>5.0900000000000001E-2</c:v>
                </c:pt>
                <c:pt idx="175">
                  <c:v>6.08E-2</c:v>
                </c:pt>
                <c:pt idx="176">
                  <c:v>4.24E-2</c:v>
                </c:pt>
                <c:pt idx="177">
                  <c:v>5.7500000000000002E-2</c:v>
                </c:pt>
                <c:pt idx="178">
                  <c:v>4.4299999999999999E-2</c:v>
                </c:pt>
                <c:pt idx="179">
                  <c:v>4.4400000000000002E-2</c:v>
                </c:pt>
                <c:pt idx="180">
                  <c:v>5.4980000000000001E-2</c:v>
                </c:pt>
                <c:pt idx="181">
                  <c:v>4.1169999999999998E-2</c:v>
                </c:pt>
                <c:pt idx="182">
                  <c:v>1.2999999999999999E-2</c:v>
                </c:pt>
                <c:pt idx="183">
                  <c:v>0.63400000000000001</c:v>
                </c:pt>
                <c:pt idx="184">
                  <c:v>8.4000000000000005E-2</c:v>
                </c:pt>
                <c:pt idx="185">
                  <c:v>2.9000000000000001E-2</c:v>
                </c:pt>
                <c:pt idx="186">
                  <c:v>5.8999999999999997E-2</c:v>
                </c:pt>
                <c:pt idx="187">
                  <c:v>0.08</c:v>
                </c:pt>
                <c:pt idx="188">
                  <c:v>0.19670000000000001</c:v>
                </c:pt>
                <c:pt idx="189">
                  <c:v>7.4999999999999997E-2</c:v>
                </c:pt>
                <c:pt idx="190">
                  <c:v>9.9000000000000005E-2</c:v>
                </c:pt>
                <c:pt idx="191">
                  <c:v>0.08</c:v>
                </c:pt>
                <c:pt idx="192">
                  <c:v>0.106</c:v>
                </c:pt>
                <c:pt idx="193">
                  <c:v>6.8000000000000005E-2</c:v>
                </c:pt>
                <c:pt idx="194">
                  <c:v>0.11</c:v>
                </c:pt>
                <c:pt idx="195">
                  <c:v>8.5000000000000006E-2</c:v>
                </c:pt>
                <c:pt idx="196">
                  <c:v>0.107</c:v>
                </c:pt>
                <c:pt idx="197">
                  <c:v>0.11799999999999999</c:v>
                </c:pt>
                <c:pt idx="198">
                  <c:v>6.2E-2</c:v>
                </c:pt>
                <c:pt idx="199">
                  <c:v>8.1000000000000003E-2</c:v>
                </c:pt>
                <c:pt idx="200">
                  <c:v>0.09</c:v>
                </c:pt>
                <c:pt idx="201">
                  <c:v>0.11</c:v>
                </c:pt>
                <c:pt idx="202">
                  <c:v>0.18</c:v>
                </c:pt>
                <c:pt idx="203">
                  <c:v>0.3</c:v>
                </c:pt>
                <c:pt idx="204">
                  <c:v>0.5</c:v>
                </c:pt>
                <c:pt idx="205">
                  <c:v>0.16</c:v>
                </c:pt>
                <c:pt idx="206">
                  <c:v>0.26</c:v>
                </c:pt>
                <c:pt idx="207">
                  <c:v>0.05</c:v>
                </c:pt>
                <c:pt idx="208">
                  <c:v>0.09</c:v>
                </c:pt>
                <c:pt idx="209">
                  <c:v>1.0895999999999999</c:v>
                </c:pt>
                <c:pt idx="210">
                  <c:v>0.60346999999999995</c:v>
                </c:pt>
                <c:pt idx="211">
                  <c:v>0.1153</c:v>
                </c:pt>
                <c:pt idx="212">
                  <c:v>0.1283</c:v>
                </c:pt>
                <c:pt idx="213">
                  <c:v>0.46439999999999998</c:v>
                </c:pt>
                <c:pt idx="214">
                  <c:v>1.1599999999999999E-2</c:v>
                </c:pt>
                <c:pt idx="215">
                  <c:v>6.0000000000000001E-3</c:v>
                </c:pt>
                <c:pt idx="216">
                  <c:v>1.54E-2</c:v>
                </c:pt>
                <c:pt idx="217">
                  <c:v>4.6309999999999997E-2</c:v>
                </c:pt>
                <c:pt idx="218">
                  <c:v>2.4E-2</c:v>
                </c:pt>
                <c:pt idx="219">
                  <c:v>4.1500000000000002E-2</c:v>
                </c:pt>
                <c:pt idx="220">
                  <c:v>5.3900000000000003E-2</c:v>
                </c:pt>
                <c:pt idx="221">
                  <c:v>4.7E-2</c:v>
                </c:pt>
                <c:pt idx="222">
                  <c:v>5.0700000000000002E-2</c:v>
                </c:pt>
                <c:pt idx="223">
                  <c:v>0.69899999999999995</c:v>
                </c:pt>
                <c:pt idx="224">
                  <c:v>4.5199999999999997E-2</c:v>
                </c:pt>
                <c:pt idx="225">
                  <c:v>5.7700000000000001E-2</c:v>
                </c:pt>
                <c:pt idx="226">
                  <c:v>0.38700000000000001</c:v>
                </c:pt>
                <c:pt idx="227">
                  <c:v>2.3E-2</c:v>
                </c:pt>
                <c:pt idx="228">
                  <c:v>4.8500000000000001E-2</c:v>
                </c:pt>
                <c:pt idx="229">
                  <c:v>7.9000000000000001E-2</c:v>
                </c:pt>
                <c:pt idx="230">
                  <c:v>0.11700000000000001</c:v>
                </c:pt>
                <c:pt idx="231">
                  <c:v>8.5999999999999993E-2</c:v>
                </c:pt>
                <c:pt idx="232">
                  <c:v>6.7000000000000004E-2</c:v>
                </c:pt>
                <c:pt idx="233">
                  <c:v>5.1999999999999998E-2</c:v>
                </c:pt>
                <c:pt idx="234">
                  <c:v>7.0000000000000007E-2</c:v>
                </c:pt>
                <c:pt idx="235">
                  <c:v>0.09</c:v>
                </c:pt>
                <c:pt idx="236">
                  <c:v>0.23200000000000001</c:v>
                </c:pt>
                <c:pt idx="237">
                  <c:v>0.30728</c:v>
                </c:pt>
                <c:pt idx="238">
                  <c:v>5.8560000000000001E-2</c:v>
                </c:pt>
                <c:pt idx="239">
                  <c:v>7.7109999999999998E-2</c:v>
                </c:pt>
                <c:pt idx="240">
                  <c:v>0.1003</c:v>
                </c:pt>
                <c:pt idx="241">
                  <c:v>0.1368</c:v>
                </c:pt>
                <c:pt idx="242">
                  <c:v>0.20760000000000001</c:v>
                </c:pt>
                <c:pt idx="243">
                  <c:v>0.36709000000000003</c:v>
                </c:pt>
                <c:pt idx="244">
                  <c:v>0.22661999999999999</c:v>
                </c:pt>
                <c:pt idx="245">
                  <c:v>0.3553</c:v>
                </c:pt>
                <c:pt idx="246">
                  <c:v>5.5300000000000002E-2</c:v>
                </c:pt>
                <c:pt idx="247">
                  <c:v>9.2899999999999996E-2</c:v>
                </c:pt>
                <c:pt idx="248">
                  <c:v>0.12</c:v>
                </c:pt>
                <c:pt idx="249">
                  <c:v>0.42699999999999999</c:v>
                </c:pt>
                <c:pt idx="250">
                  <c:v>0.71799999999999997</c:v>
                </c:pt>
                <c:pt idx="251">
                  <c:v>6.8000000000000005E-2</c:v>
                </c:pt>
                <c:pt idx="252">
                  <c:v>8.4000000000000005E-2</c:v>
                </c:pt>
                <c:pt idx="253">
                  <c:v>0.13519999999999999</c:v>
                </c:pt>
                <c:pt idx="254">
                  <c:v>0.1171</c:v>
                </c:pt>
                <c:pt idx="255">
                  <c:v>6.1699999999999998E-2</c:v>
                </c:pt>
                <c:pt idx="256">
                  <c:v>9.0590000000000004E-2</c:v>
                </c:pt>
                <c:pt idx="257">
                  <c:v>0.08</c:v>
                </c:pt>
                <c:pt idx="258">
                  <c:v>2.8000000000000001E-2</c:v>
                </c:pt>
                <c:pt idx="259">
                  <c:v>4.5010000000000001E-2</c:v>
                </c:pt>
                <c:pt idx="260">
                  <c:v>0.01</c:v>
                </c:pt>
                <c:pt idx="261">
                  <c:v>0.11700000000000001</c:v>
                </c:pt>
                <c:pt idx="262">
                  <c:v>0.187</c:v>
                </c:pt>
                <c:pt idx="263">
                  <c:v>0.28699999999999998</c:v>
                </c:pt>
                <c:pt idx="264">
                  <c:v>0.38600000000000001</c:v>
                </c:pt>
                <c:pt idx="265">
                  <c:v>7.8909999999999994E-2</c:v>
                </c:pt>
                <c:pt idx="266">
                  <c:v>0.10369</c:v>
                </c:pt>
                <c:pt idx="267">
                  <c:v>0.47099999999999997</c:v>
                </c:pt>
                <c:pt idx="268">
                  <c:v>7.1999999999999995E-2</c:v>
                </c:pt>
                <c:pt idx="269">
                  <c:v>0.63400000000000001</c:v>
                </c:pt>
                <c:pt idx="270">
                  <c:v>3.7339999999999998E-2</c:v>
                </c:pt>
                <c:pt idx="271">
                  <c:v>4.5699999999999998E-2</c:v>
                </c:pt>
                <c:pt idx="272">
                  <c:v>5.0599999999999999E-2</c:v>
                </c:pt>
                <c:pt idx="273">
                  <c:v>3.7080000000000002E-2</c:v>
                </c:pt>
                <c:pt idx="274">
                  <c:v>5.5120000000000002E-2</c:v>
                </c:pt>
                <c:pt idx="275">
                  <c:v>3.7499999999999999E-2</c:v>
                </c:pt>
                <c:pt idx="276">
                  <c:v>3.3000000000000002E-2</c:v>
                </c:pt>
                <c:pt idx="277">
                  <c:v>3.4599999999999999E-2</c:v>
                </c:pt>
                <c:pt idx="278">
                  <c:v>4.4699999999999997E-2</c:v>
                </c:pt>
                <c:pt idx="279">
                  <c:v>7.7100000000000002E-2</c:v>
                </c:pt>
                <c:pt idx="280">
                  <c:v>6.4310000000000006E-2</c:v>
                </c:pt>
                <c:pt idx="281">
                  <c:v>5.62E-2</c:v>
                </c:pt>
                <c:pt idx="282">
                  <c:v>3.4160000000000003E-2</c:v>
                </c:pt>
                <c:pt idx="283">
                  <c:v>4.53E-2</c:v>
                </c:pt>
                <c:pt idx="284">
                  <c:v>3.3029999999999997E-2</c:v>
                </c:pt>
                <c:pt idx="285">
                  <c:v>3.5999999999999997E-2</c:v>
                </c:pt>
                <c:pt idx="286">
                  <c:v>7.17E-2</c:v>
                </c:pt>
                <c:pt idx="287">
                  <c:v>1.8550000000000001E-2</c:v>
                </c:pt>
                <c:pt idx="288">
                  <c:v>4.2799999999999998E-2</c:v>
                </c:pt>
                <c:pt idx="289">
                  <c:v>0.435</c:v>
                </c:pt>
                <c:pt idx="290">
                  <c:v>0.36</c:v>
                </c:pt>
                <c:pt idx="291">
                  <c:v>4.5</c:v>
                </c:pt>
                <c:pt idx="292">
                  <c:v>0.21299999999999999</c:v>
                </c:pt>
                <c:pt idx="293">
                  <c:v>0.156</c:v>
                </c:pt>
                <c:pt idx="294">
                  <c:v>0.54900000000000004</c:v>
                </c:pt>
                <c:pt idx="295">
                  <c:v>1.0268900000000001</c:v>
                </c:pt>
                <c:pt idx="296">
                  <c:v>4.2999999999999997E-2</c:v>
                </c:pt>
                <c:pt idx="297">
                  <c:v>7.0000000000000007E-2</c:v>
                </c:pt>
                <c:pt idx="298">
                  <c:v>7.9000000000000001E-2</c:v>
                </c:pt>
                <c:pt idx="299">
                  <c:v>0.19600000000000001</c:v>
                </c:pt>
                <c:pt idx="300">
                  <c:v>0.92</c:v>
                </c:pt>
                <c:pt idx="301">
                  <c:v>0.93</c:v>
                </c:pt>
                <c:pt idx="302">
                  <c:v>4.3</c:v>
                </c:pt>
                <c:pt idx="303">
                  <c:v>0.154</c:v>
                </c:pt>
                <c:pt idx="304">
                  <c:v>2.0299999999999998</c:v>
                </c:pt>
                <c:pt idx="305">
                  <c:v>0.11</c:v>
                </c:pt>
                <c:pt idx="306">
                  <c:v>0.8</c:v>
                </c:pt>
                <c:pt idx="307">
                  <c:v>0.747</c:v>
                </c:pt>
                <c:pt idx="308">
                  <c:v>7.2900000000000006E-2</c:v>
                </c:pt>
                <c:pt idx="309">
                  <c:v>1.2</c:v>
                </c:pt>
                <c:pt idx="310">
                  <c:v>0.186</c:v>
                </c:pt>
                <c:pt idx="311">
                  <c:v>0.316</c:v>
                </c:pt>
                <c:pt idx="312">
                  <c:v>2.145</c:v>
                </c:pt>
                <c:pt idx="313">
                  <c:v>4.2300000000000004</c:v>
                </c:pt>
                <c:pt idx="314">
                  <c:v>0.44</c:v>
                </c:pt>
                <c:pt idx="315">
                  <c:v>0.6</c:v>
                </c:pt>
                <c:pt idx="316">
                  <c:v>0.56499999999999995</c:v>
                </c:pt>
                <c:pt idx="317">
                  <c:v>5.7000000000000002E-2</c:v>
                </c:pt>
                <c:pt idx="318">
                  <c:v>2</c:v>
                </c:pt>
                <c:pt idx="319">
                  <c:v>1.4</c:v>
                </c:pt>
                <c:pt idx="320">
                  <c:v>0.15290000000000001</c:v>
                </c:pt>
                <c:pt idx="321">
                  <c:v>1.1000000000000001</c:v>
                </c:pt>
                <c:pt idx="322">
                  <c:v>7.46E-2</c:v>
                </c:pt>
                <c:pt idx="323">
                  <c:v>5.5E-2</c:v>
                </c:pt>
                <c:pt idx="324">
                  <c:v>5.2999999999999999E-2</c:v>
                </c:pt>
                <c:pt idx="325">
                  <c:v>0.33</c:v>
                </c:pt>
                <c:pt idx="326">
                  <c:v>0.08</c:v>
                </c:pt>
                <c:pt idx="327">
                  <c:v>7.1999999999999995E-2</c:v>
                </c:pt>
                <c:pt idx="328">
                  <c:v>0.16800000000000001</c:v>
                </c:pt>
                <c:pt idx="329">
                  <c:v>0.16200000000000001</c:v>
                </c:pt>
                <c:pt idx="330">
                  <c:v>7.17E-2</c:v>
                </c:pt>
                <c:pt idx="331">
                  <c:v>0.09</c:v>
                </c:pt>
                <c:pt idx="332">
                  <c:v>0.129</c:v>
                </c:pt>
                <c:pt idx="333">
                  <c:v>0.311</c:v>
                </c:pt>
                <c:pt idx="334">
                  <c:v>0.21</c:v>
                </c:pt>
                <c:pt idx="335">
                  <c:v>0.19400000000000001</c:v>
                </c:pt>
                <c:pt idx="336">
                  <c:v>0.10299999999999999</c:v>
                </c:pt>
                <c:pt idx="337">
                  <c:v>0.17599999999999999</c:v>
                </c:pt>
                <c:pt idx="338">
                  <c:v>0.11899999999999999</c:v>
                </c:pt>
                <c:pt idx="339">
                  <c:v>5.2999999999999999E-2</c:v>
                </c:pt>
                <c:pt idx="340">
                  <c:v>9.8000000000000004E-2</c:v>
                </c:pt>
                <c:pt idx="341">
                  <c:v>0.10100000000000001</c:v>
                </c:pt>
                <c:pt idx="342">
                  <c:v>0.124</c:v>
                </c:pt>
                <c:pt idx="343">
                  <c:v>0.16353000000000001</c:v>
                </c:pt>
                <c:pt idx="344">
                  <c:v>0.14338999999999999</c:v>
                </c:pt>
                <c:pt idx="345">
                  <c:v>1.06</c:v>
                </c:pt>
                <c:pt idx="346">
                  <c:v>0.11700000000000001</c:v>
                </c:pt>
                <c:pt idx="347">
                  <c:v>0.97</c:v>
                </c:pt>
                <c:pt idx="348">
                  <c:v>5.4199999999999998E-2</c:v>
                </c:pt>
                <c:pt idx="349">
                  <c:v>4.6399999999999997E-2</c:v>
                </c:pt>
                <c:pt idx="350">
                  <c:v>0.13439999999999999</c:v>
                </c:pt>
                <c:pt idx="351">
                  <c:v>9.4589999999999994E-2</c:v>
                </c:pt>
                <c:pt idx="352">
                  <c:v>9.0999999999999998E-2</c:v>
                </c:pt>
                <c:pt idx="353">
                  <c:v>5.8999999999999997E-2</c:v>
                </c:pt>
                <c:pt idx="354">
                  <c:v>3.6229999999999998E-2</c:v>
                </c:pt>
                <c:pt idx="355">
                  <c:v>1.2</c:v>
                </c:pt>
                <c:pt idx="356">
                  <c:v>4.1399999999999999E-2</c:v>
                </c:pt>
                <c:pt idx="357">
                  <c:v>8.8999999999999996E-2</c:v>
                </c:pt>
                <c:pt idx="358">
                  <c:v>0.51</c:v>
                </c:pt>
                <c:pt idx="359">
                  <c:v>8.2000000000000003E-2</c:v>
                </c:pt>
                <c:pt idx="360">
                  <c:v>0.41499999999999998</c:v>
                </c:pt>
                <c:pt idx="361">
                  <c:v>5.5E-2</c:v>
                </c:pt>
                <c:pt idx="362">
                  <c:v>2.69</c:v>
                </c:pt>
                <c:pt idx="363">
                  <c:v>5.16</c:v>
                </c:pt>
                <c:pt idx="364">
                  <c:v>4.5699999999999998E-2</c:v>
                </c:pt>
                <c:pt idx="365">
                  <c:v>3.585E-2</c:v>
                </c:pt>
                <c:pt idx="366">
                  <c:v>3.3500000000000002E-2</c:v>
                </c:pt>
                <c:pt idx="367">
                  <c:v>4.9799999999999997E-2</c:v>
                </c:pt>
                <c:pt idx="368">
                  <c:v>5</c:v>
                </c:pt>
                <c:pt idx="369">
                  <c:v>4.1169999999999998E-2</c:v>
                </c:pt>
                <c:pt idx="370">
                  <c:v>3.8199999999999998E-2</c:v>
                </c:pt>
                <c:pt idx="371">
                  <c:v>4.6300000000000001E-2</c:v>
                </c:pt>
                <c:pt idx="372">
                  <c:v>2.9590000000000002E-2</c:v>
                </c:pt>
                <c:pt idx="373">
                  <c:v>3.6999999999999998E-2</c:v>
                </c:pt>
                <c:pt idx="374">
                  <c:v>4.3999999999999997E-2</c:v>
                </c:pt>
                <c:pt idx="375">
                  <c:v>1.073</c:v>
                </c:pt>
                <c:pt idx="376">
                  <c:v>3.9699999999999999E-2</c:v>
                </c:pt>
                <c:pt idx="377">
                  <c:v>2.09</c:v>
                </c:pt>
                <c:pt idx="378">
                  <c:v>3.9E-2</c:v>
                </c:pt>
                <c:pt idx="379">
                  <c:v>4.3299999999999998E-2</c:v>
                </c:pt>
                <c:pt idx="380">
                  <c:v>2.9180000000000001E-2</c:v>
                </c:pt>
                <c:pt idx="381">
                  <c:v>3.6200000000000003E-2</c:v>
                </c:pt>
                <c:pt idx="382">
                  <c:v>0.68899999999999995</c:v>
                </c:pt>
                <c:pt idx="383">
                  <c:v>0.47560000000000002</c:v>
                </c:pt>
                <c:pt idx="384">
                  <c:v>0.46</c:v>
                </c:pt>
                <c:pt idx="385">
                  <c:v>0.38200000000000001</c:v>
                </c:pt>
                <c:pt idx="386">
                  <c:v>1.985E-2</c:v>
                </c:pt>
                <c:pt idx="387">
                  <c:v>4.3799999999999999E-2</c:v>
                </c:pt>
                <c:pt idx="388">
                  <c:v>3.9140000000000001E-2</c:v>
                </c:pt>
                <c:pt idx="389">
                  <c:v>9.1700000000000004E-2</c:v>
                </c:pt>
                <c:pt idx="390">
                  <c:v>2.335</c:v>
                </c:pt>
                <c:pt idx="391">
                  <c:v>2.7119999999999998E-2</c:v>
                </c:pt>
                <c:pt idx="392">
                  <c:v>2.946E-2</c:v>
                </c:pt>
                <c:pt idx="393">
                  <c:v>1.1000000000000001</c:v>
                </c:pt>
                <c:pt idx="394">
                  <c:v>0.68789999999999996</c:v>
                </c:pt>
                <c:pt idx="395">
                  <c:v>1.27</c:v>
                </c:pt>
                <c:pt idx="396">
                  <c:v>5.36</c:v>
                </c:pt>
                <c:pt idx="397">
                  <c:v>1.1879999999999999</c:v>
                </c:pt>
                <c:pt idx="398">
                  <c:v>1.93</c:v>
                </c:pt>
                <c:pt idx="399">
                  <c:v>2</c:v>
                </c:pt>
                <c:pt idx="400">
                  <c:v>0.30099999999999999</c:v>
                </c:pt>
                <c:pt idx="401">
                  <c:v>4.2700000000000002E-2</c:v>
                </c:pt>
                <c:pt idx="402">
                  <c:v>1.4</c:v>
                </c:pt>
                <c:pt idx="403">
                  <c:v>1.8</c:v>
                </c:pt>
                <c:pt idx="404">
                  <c:v>0.73</c:v>
                </c:pt>
                <c:pt idx="405">
                  <c:v>1.7</c:v>
                </c:pt>
                <c:pt idx="406">
                  <c:v>3.4</c:v>
                </c:pt>
                <c:pt idx="407">
                  <c:v>0.81</c:v>
                </c:pt>
                <c:pt idx="408">
                  <c:v>1.3915999999999999</c:v>
                </c:pt>
                <c:pt idx="409">
                  <c:v>2.5499999999999998</c:v>
                </c:pt>
                <c:pt idx="410">
                  <c:v>1.54E-2</c:v>
                </c:pt>
                <c:pt idx="411">
                  <c:v>3.7499999999999999E-2</c:v>
                </c:pt>
                <c:pt idx="412">
                  <c:v>0.14050000000000001</c:v>
                </c:pt>
                <c:pt idx="413">
                  <c:v>8.8999999999999996E-2</c:v>
                </c:pt>
                <c:pt idx="414">
                  <c:v>6.4815999999999999E-2</c:v>
                </c:pt>
                <c:pt idx="415">
                  <c:v>2.56</c:v>
                </c:pt>
                <c:pt idx="416">
                  <c:v>3.8474000000000001E-2</c:v>
                </c:pt>
                <c:pt idx="417">
                  <c:v>0.15509999999999999</c:v>
                </c:pt>
                <c:pt idx="418">
                  <c:v>9.5399999999999999E-2</c:v>
                </c:pt>
                <c:pt idx="419">
                  <c:v>0.47</c:v>
                </c:pt>
                <c:pt idx="420">
                  <c:v>0.1134</c:v>
                </c:pt>
                <c:pt idx="421">
                  <c:v>0.14299999999999999</c:v>
                </c:pt>
                <c:pt idx="422">
                  <c:v>7.7499999999999999E-2</c:v>
                </c:pt>
                <c:pt idx="423">
                  <c:v>1.7299999999999999E-2</c:v>
                </c:pt>
                <c:pt idx="424">
                  <c:v>0.1032</c:v>
                </c:pt>
                <c:pt idx="425">
                  <c:v>0.37530000000000002</c:v>
                </c:pt>
                <c:pt idx="426">
                  <c:v>0.18729999999999999</c:v>
                </c:pt>
                <c:pt idx="427">
                  <c:v>0.20860000000000001</c:v>
                </c:pt>
                <c:pt idx="428">
                  <c:v>0.14069999999999999</c:v>
                </c:pt>
                <c:pt idx="429">
                  <c:v>8.7999999999999995E-2</c:v>
                </c:pt>
                <c:pt idx="430">
                  <c:v>0.23</c:v>
                </c:pt>
                <c:pt idx="431">
                  <c:v>8.0799999999999997E-2</c:v>
                </c:pt>
                <c:pt idx="432">
                  <c:v>0.154</c:v>
                </c:pt>
                <c:pt idx="433">
                  <c:v>0.23508000000000001</c:v>
                </c:pt>
                <c:pt idx="434">
                  <c:v>0.247</c:v>
                </c:pt>
                <c:pt idx="435">
                  <c:v>4.0120000000000003E-2</c:v>
                </c:pt>
                <c:pt idx="436">
                  <c:v>4.6670000000000003E-2</c:v>
                </c:pt>
                <c:pt idx="437">
                  <c:v>7.6999999999999999E-2</c:v>
                </c:pt>
                <c:pt idx="438">
                  <c:v>3.0640000000000001</c:v>
                </c:pt>
                <c:pt idx="439">
                  <c:v>5.0689999999999999E-2</c:v>
                </c:pt>
                <c:pt idx="440">
                  <c:v>4.4900000000000002E-2</c:v>
                </c:pt>
                <c:pt idx="441">
                  <c:v>4.0570000000000002E-2</c:v>
                </c:pt>
                <c:pt idx="442">
                  <c:v>4.6039999999999998E-2</c:v>
                </c:pt>
                <c:pt idx="443">
                  <c:v>5.2499999999999998E-2</c:v>
                </c:pt>
                <c:pt idx="444">
                  <c:v>3.41</c:v>
                </c:pt>
                <c:pt idx="445">
                  <c:v>3.6940000000000001E-2</c:v>
                </c:pt>
                <c:pt idx="446">
                  <c:v>3.048E-2</c:v>
                </c:pt>
                <c:pt idx="447">
                  <c:v>4.5710000000000001E-2</c:v>
                </c:pt>
                <c:pt idx="448">
                  <c:v>4.3099999999999999E-2</c:v>
                </c:pt>
                <c:pt idx="449">
                  <c:v>4.6129999999999997E-2</c:v>
                </c:pt>
                <c:pt idx="450">
                  <c:v>1.48</c:v>
                </c:pt>
                <c:pt idx="451">
                  <c:v>0.49880000000000002</c:v>
                </c:pt>
                <c:pt idx="452">
                  <c:v>4.8</c:v>
                </c:pt>
                <c:pt idx="453">
                  <c:v>3.8150000000000003E-2</c:v>
                </c:pt>
                <c:pt idx="454">
                  <c:v>2.5440000000000001E-2</c:v>
                </c:pt>
                <c:pt idx="455">
                  <c:v>4.4150000000000002E-2</c:v>
                </c:pt>
                <c:pt idx="456">
                  <c:v>4.8809999999999999E-2</c:v>
                </c:pt>
                <c:pt idx="457">
                  <c:v>1.41</c:v>
                </c:pt>
                <c:pt idx="458">
                  <c:v>4.53E-2</c:v>
                </c:pt>
                <c:pt idx="459">
                  <c:v>7.6899999999999996E-2</c:v>
                </c:pt>
                <c:pt idx="460">
                  <c:v>8.8000000000000005E-3</c:v>
                </c:pt>
                <c:pt idx="461">
                  <c:v>3.107E-2</c:v>
                </c:pt>
                <c:pt idx="462">
                  <c:v>3.397E-2</c:v>
                </c:pt>
                <c:pt idx="463">
                  <c:v>0.60899999999999999</c:v>
                </c:pt>
                <c:pt idx="464">
                  <c:v>3.159E-2</c:v>
                </c:pt>
                <c:pt idx="465">
                  <c:v>0.49</c:v>
                </c:pt>
                <c:pt idx="466">
                  <c:v>2.7204999999999999</c:v>
                </c:pt>
                <c:pt idx="467">
                  <c:v>4.43</c:v>
                </c:pt>
                <c:pt idx="468">
                  <c:v>4.2</c:v>
                </c:pt>
                <c:pt idx="469">
                  <c:v>2.2400000000000002</c:v>
                </c:pt>
                <c:pt idx="470">
                  <c:v>4.0599999999999997E-2</c:v>
                </c:pt>
                <c:pt idx="471">
                  <c:v>2.4299999999999999E-2</c:v>
                </c:pt>
                <c:pt idx="472">
                  <c:v>0.72</c:v>
                </c:pt>
                <c:pt idx="473">
                  <c:v>4.2299999999999997E-2</c:v>
                </c:pt>
                <c:pt idx="474">
                  <c:v>4.5999999999999996</c:v>
                </c:pt>
                <c:pt idx="475">
                  <c:v>2</c:v>
                </c:pt>
                <c:pt idx="476">
                  <c:v>0.1143</c:v>
                </c:pt>
                <c:pt idx="477">
                  <c:v>0.54</c:v>
                </c:pt>
                <c:pt idx="478">
                  <c:v>1.08</c:v>
                </c:pt>
                <c:pt idx="479">
                  <c:v>0.64</c:v>
                </c:pt>
                <c:pt idx="480">
                  <c:v>1.07</c:v>
                </c:pt>
                <c:pt idx="481">
                  <c:v>3.7440000000000001E-2</c:v>
                </c:pt>
                <c:pt idx="482">
                  <c:v>3.52</c:v>
                </c:pt>
                <c:pt idx="483">
                  <c:v>2.39</c:v>
                </c:pt>
                <c:pt idx="484">
                  <c:v>1.286</c:v>
                </c:pt>
                <c:pt idx="485">
                  <c:v>5.2</c:v>
                </c:pt>
                <c:pt idx="486">
                  <c:v>3.86</c:v>
                </c:pt>
                <c:pt idx="487">
                  <c:v>1.28</c:v>
                </c:pt>
                <c:pt idx="488">
                  <c:v>5.2200000000000003E-2</c:v>
                </c:pt>
                <c:pt idx="489">
                  <c:v>6.5</c:v>
                </c:pt>
                <c:pt idx="490">
                  <c:v>3.82</c:v>
                </c:pt>
                <c:pt idx="491">
                  <c:v>2.81</c:v>
                </c:pt>
                <c:pt idx="492">
                  <c:v>0.94</c:v>
                </c:pt>
                <c:pt idx="493">
                  <c:v>1.08</c:v>
                </c:pt>
                <c:pt idx="494">
                  <c:v>1.29</c:v>
                </c:pt>
                <c:pt idx="495">
                  <c:v>0.151</c:v>
                </c:pt>
                <c:pt idx="496">
                  <c:v>5.79E-2</c:v>
                </c:pt>
              </c:numCache>
            </c:numRef>
          </c:xVal>
          <c:yVal>
            <c:numRef>
              <c:f>Sheet1!$B$464:$B$960</c:f>
              <c:numCache>
                <c:formatCode>General</c:formatCode>
                <c:ptCount val="497"/>
                <c:pt idx="0">
                  <c:v>2.6</c:v>
                </c:pt>
                <c:pt idx="1">
                  <c:v>1.8</c:v>
                </c:pt>
                <c:pt idx="2">
                  <c:v>0.91</c:v>
                </c:pt>
                <c:pt idx="3">
                  <c:v>3.47</c:v>
                </c:pt>
                <c:pt idx="4">
                  <c:v>1.1100000000000001</c:v>
                </c:pt>
                <c:pt idx="5">
                  <c:v>4.24</c:v>
                </c:pt>
                <c:pt idx="6">
                  <c:v>2.2599999999999998</c:v>
                </c:pt>
                <c:pt idx="7">
                  <c:v>2.8</c:v>
                </c:pt>
                <c:pt idx="8">
                  <c:v>2.1999999999999999E-2</c:v>
                </c:pt>
                <c:pt idx="9">
                  <c:v>1.34E-2</c:v>
                </c:pt>
                <c:pt idx="10">
                  <c:v>0.66</c:v>
                </c:pt>
                <c:pt idx="11">
                  <c:v>0.626</c:v>
                </c:pt>
                <c:pt idx="12">
                  <c:v>0.77800000000000002</c:v>
                </c:pt>
                <c:pt idx="13">
                  <c:v>0.71099999999999997</c:v>
                </c:pt>
                <c:pt idx="14">
                  <c:v>2.1709999999999998</c:v>
                </c:pt>
                <c:pt idx="15">
                  <c:v>0.94099999999999995</c:v>
                </c:pt>
                <c:pt idx="16">
                  <c:v>0.76300000000000001</c:v>
                </c:pt>
                <c:pt idx="17">
                  <c:v>1.7</c:v>
                </c:pt>
                <c:pt idx="18">
                  <c:v>5.9</c:v>
                </c:pt>
                <c:pt idx="19">
                  <c:v>0.05</c:v>
                </c:pt>
                <c:pt idx="20">
                  <c:v>11</c:v>
                </c:pt>
                <c:pt idx="21">
                  <c:v>2.6</c:v>
                </c:pt>
                <c:pt idx="22">
                  <c:v>2.1</c:v>
                </c:pt>
                <c:pt idx="23">
                  <c:v>0.224</c:v>
                </c:pt>
                <c:pt idx="24">
                  <c:v>2.2000000000000002</c:v>
                </c:pt>
                <c:pt idx="25">
                  <c:v>1.49</c:v>
                </c:pt>
                <c:pt idx="26">
                  <c:v>3.5099999999999999E-2</c:v>
                </c:pt>
                <c:pt idx="27">
                  <c:v>0.1507</c:v>
                </c:pt>
                <c:pt idx="28">
                  <c:v>2.92E-2</c:v>
                </c:pt>
                <c:pt idx="29">
                  <c:v>3.8199999999999998E-2</c:v>
                </c:pt>
                <c:pt idx="30">
                  <c:v>0.121</c:v>
                </c:pt>
                <c:pt idx="31">
                  <c:v>1.66E-2</c:v>
                </c:pt>
                <c:pt idx="32">
                  <c:v>3.5799999999999998E-2</c:v>
                </c:pt>
                <c:pt idx="33">
                  <c:v>0.03</c:v>
                </c:pt>
                <c:pt idx="34">
                  <c:v>0.223</c:v>
                </c:pt>
                <c:pt idx="35">
                  <c:v>3.2500000000000001E-2</c:v>
                </c:pt>
                <c:pt idx="36">
                  <c:v>3.5999999999999997E-2</c:v>
                </c:pt>
                <c:pt idx="37">
                  <c:v>1.9</c:v>
                </c:pt>
                <c:pt idx="38">
                  <c:v>1.8599999999999998E-2</c:v>
                </c:pt>
                <c:pt idx="39">
                  <c:v>3.1</c:v>
                </c:pt>
                <c:pt idx="40">
                  <c:v>0.16800000000000001</c:v>
                </c:pt>
                <c:pt idx="41">
                  <c:v>1.5</c:v>
                </c:pt>
                <c:pt idx="42">
                  <c:v>1.9300000000000001E-2</c:v>
                </c:pt>
                <c:pt idx="43">
                  <c:v>9.7100000000000009</c:v>
                </c:pt>
                <c:pt idx="44">
                  <c:v>0.12</c:v>
                </c:pt>
                <c:pt idx="45">
                  <c:v>1.8</c:v>
                </c:pt>
                <c:pt idx="46">
                  <c:v>0.77</c:v>
                </c:pt>
                <c:pt idx="47">
                  <c:v>2.29</c:v>
                </c:pt>
                <c:pt idx="48">
                  <c:v>0.48</c:v>
                </c:pt>
                <c:pt idx="49">
                  <c:v>2.7</c:v>
                </c:pt>
                <c:pt idx="50">
                  <c:v>3.1600000000000003E-2</c:v>
                </c:pt>
                <c:pt idx="51">
                  <c:v>7.4999999999999997E-2</c:v>
                </c:pt>
                <c:pt idx="52">
                  <c:v>3.78E-2</c:v>
                </c:pt>
                <c:pt idx="53">
                  <c:v>4.2200000000000001E-2</c:v>
                </c:pt>
                <c:pt idx="54">
                  <c:v>5.3999999999999999E-2</c:v>
                </c:pt>
                <c:pt idx="55">
                  <c:v>0.26600000000000001</c:v>
                </c:pt>
                <c:pt idx="56">
                  <c:v>3.7900000000000003E-2</c:v>
                </c:pt>
                <c:pt idx="57">
                  <c:v>4.9599999999999998E-2</c:v>
                </c:pt>
                <c:pt idx="58">
                  <c:v>8.5000000000000006E-3</c:v>
                </c:pt>
                <c:pt idx="59">
                  <c:v>7.6E-3</c:v>
                </c:pt>
                <c:pt idx="60">
                  <c:v>1.4999999999999999E-2</c:v>
                </c:pt>
                <c:pt idx="61">
                  <c:v>8.6999999999999994E-3</c:v>
                </c:pt>
                <c:pt idx="62">
                  <c:v>9.7000000000000003E-3</c:v>
                </c:pt>
                <c:pt idx="63">
                  <c:v>0.10100000000000001</c:v>
                </c:pt>
                <c:pt idx="64">
                  <c:v>0.246</c:v>
                </c:pt>
                <c:pt idx="65">
                  <c:v>3.2199999999999999E-2</c:v>
                </c:pt>
                <c:pt idx="66">
                  <c:v>6.472E-2</c:v>
                </c:pt>
                <c:pt idx="67">
                  <c:v>13.65</c:v>
                </c:pt>
                <c:pt idx="68">
                  <c:v>1.7</c:v>
                </c:pt>
                <c:pt idx="69">
                  <c:v>1.8</c:v>
                </c:pt>
                <c:pt idx="70">
                  <c:v>3.6299999999999999E-2</c:v>
                </c:pt>
                <c:pt idx="71">
                  <c:v>4.9799999999999997E-2</c:v>
                </c:pt>
                <c:pt idx="72">
                  <c:v>5.1900000000000002E-2</c:v>
                </c:pt>
                <c:pt idx="73">
                  <c:v>1.3</c:v>
                </c:pt>
                <c:pt idx="74">
                  <c:v>0.34</c:v>
                </c:pt>
                <c:pt idx="75">
                  <c:v>9.6100000000000005E-2</c:v>
                </c:pt>
                <c:pt idx="76">
                  <c:v>1.17E-2</c:v>
                </c:pt>
                <c:pt idx="77">
                  <c:v>1.8700000000000001E-2</c:v>
                </c:pt>
                <c:pt idx="78">
                  <c:v>1.6199999999999999E-2</c:v>
                </c:pt>
                <c:pt idx="79">
                  <c:v>0.04</c:v>
                </c:pt>
                <c:pt idx="80">
                  <c:v>4.1300000000000003E-2</c:v>
                </c:pt>
                <c:pt idx="81">
                  <c:v>5.6500000000000002E-2</c:v>
                </c:pt>
                <c:pt idx="82">
                  <c:v>7.6</c:v>
                </c:pt>
                <c:pt idx="83">
                  <c:v>0.28999999999999998</c:v>
                </c:pt>
                <c:pt idx="84">
                  <c:v>1.1100000000000001</c:v>
                </c:pt>
                <c:pt idx="85">
                  <c:v>2</c:v>
                </c:pt>
                <c:pt idx="86">
                  <c:v>1.3</c:v>
                </c:pt>
                <c:pt idx="87">
                  <c:v>1.0999999999999999E-2</c:v>
                </c:pt>
                <c:pt idx="88">
                  <c:v>2.63E-2</c:v>
                </c:pt>
                <c:pt idx="89">
                  <c:v>3.1800000000000002E-2</c:v>
                </c:pt>
                <c:pt idx="90">
                  <c:v>0.9</c:v>
                </c:pt>
                <c:pt idx="91">
                  <c:v>4</c:v>
                </c:pt>
                <c:pt idx="92">
                  <c:v>2.8400000000000002E-2</c:v>
                </c:pt>
                <c:pt idx="93">
                  <c:v>0.04</c:v>
                </c:pt>
                <c:pt idx="94">
                  <c:v>1.8</c:v>
                </c:pt>
                <c:pt idx="95">
                  <c:v>1.4</c:v>
                </c:pt>
                <c:pt idx="96">
                  <c:v>3.5999999999999997E-2</c:v>
                </c:pt>
                <c:pt idx="97">
                  <c:v>0.41</c:v>
                </c:pt>
                <c:pt idx="98">
                  <c:v>0.52700000000000002</c:v>
                </c:pt>
                <c:pt idx="99">
                  <c:v>1.43E-2</c:v>
                </c:pt>
                <c:pt idx="100">
                  <c:v>0</c:v>
                </c:pt>
                <c:pt idx="101">
                  <c:v>1.353E-2</c:v>
                </c:pt>
                <c:pt idx="102">
                  <c:v>4.2500000000000003E-2</c:v>
                </c:pt>
                <c:pt idx="103">
                  <c:v>1.9189999999999999E-2</c:v>
                </c:pt>
                <c:pt idx="104">
                  <c:v>2.6429999999999999E-2</c:v>
                </c:pt>
                <c:pt idx="105">
                  <c:v>7.2370000000000004E-3</c:v>
                </c:pt>
                <c:pt idx="106">
                  <c:v>0.43099999999999999</c:v>
                </c:pt>
                <c:pt idx="107">
                  <c:v>0.66</c:v>
                </c:pt>
                <c:pt idx="108">
                  <c:v>0.33300000000000002</c:v>
                </c:pt>
                <c:pt idx="109">
                  <c:v>2.4500000000000002</c:v>
                </c:pt>
                <c:pt idx="110">
                  <c:v>2.1700000000000001E-2</c:v>
                </c:pt>
                <c:pt idx="111">
                  <c:v>5.3999999999999999E-2</c:v>
                </c:pt>
                <c:pt idx="112">
                  <c:v>5.1999999999999998E-2</c:v>
                </c:pt>
                <c:pt idx="113">
                  <c:v>2.7E-2</c:v>
                </c:pt>
                <c:pt idx="114">
                  <c:v>5.0999999999999997E-2</c:v>
                </c:pt>
                <c:pt idx="115">
                  <c:v>0.06</c:v>
                </c:pt>
                <c:pt idx="116">
                  <c:v>4.4999999999999998E-2</c:v>
                </c:pt>
                <c:pt idx="117">
                  <c:v>3.23</c:v>
                </c:pt>
                <c:pt idx="118">
                  <c:v>0.49</c:v>
                </c:pt>
                <c:pt idx="119">
                  <c:v>1.02</c:v>
                </c:pt>
                <c:pt idx="120">
                  <c:v>0.505</c:v>
                </c:pt>
                <c:pt idx="121">
                  <c:v>18</c:v>
                </c:pt>
                <c:pt idx="122">
                  <c:v>2.4870000000000001</c:v>
                </c:pt>
                <c:pt idx="123">
                  <c:v>1.778</c:v>
                </c:pt>
                <c:pt idx="124">
                  <c:v>0.72</c:v>
                </c:pt>
                <c:pt idx="125">
                  <c:v>0.28000000000000003</c:v>
                </c:pt>
                <c:pt idx="126">
                  <c:v>0.5</c:v>
                </c:pt>
                <c:pt idx="127">
                  <c:v>2.0339999999999998</c:v>
                </c:pt>
                <c:pt idx="128">
                  <c:v>0.88900000000000001</c:v>
                </c:pt>
                <c:pt idx="129">
                  <c:v>1.0069999999999999</c:v>
                </c:pt>
                <c:pt idx="130">
                  <c:v>2.101</c:v>
                </c:pt>
                <c:pt idx="131">
                  <c:v>1.1399999999999999</c:v>
                </c:pt>
                <c:pt idx="132">
                  <c:v>0.98</c:v>
                </c:pt>
                <c:pt idx="133">
                  <c:v>0.378</c:v>
                </c:pt>
                <c:pt idx="134">
                  <c:v>1.468</c:v>
                </c:pt>
                <c:pt idx="135">
                  <c:v>0.56999999999999995</c:v>
                </c:pt>
                <c:pt idx="136">
                  <c:v>2.06</c:v>
                </c:pt>
                <c:pt idx="137">
                  <c:v>0.56999999999999995</c:v>
                </c:pt>
                <c:pt idx="138">
                  <c:v>0.38</c:v>
                </c:pt>
                <c:pt idx="139">
                  <c:v>2.3199999999999998</c:v>
                </c:pt>
                <c:pt idx="140">
                  <c:v>0.42</c:v>
                </c:pt>
                <c:pt idx="141">
                  <c:v>3</c:v>
                </c:pt>
                <c:pt idx="142">
                  <c:v>4.2</c:v>
                </c:pt>
                <c:pt idx="143">
                  <c:v>0.14000000000000001</c:v>
                </c:pt>
                <c:pt idx="144">
                  <c:v>0.35399999999999998</c:v>
                </c:pt>
                <c:pt idx="145">
                  <c:v>0.22600000000000001</c:v>
                </c:pt>
                <c:pt idx="146">
                  <c:v>0.73</c:v>
                </c:pt>
                <c:pt idx="147">
                  <c:v>0.79</c:v>
                </c:pt>
                <c:pt idx="148">
                  <c:v>1.68</c:v>
                </c:pt>
                <c:pt idx="149">
                  <c:v>0.56000000000000005</c:v>
                </c:pt>
                <c:pt idx="150">
                  <c:v>0.73</c:v>
                </c:pt>
                <c:pt idx="151">
                  <c:v>9.9</c:v>
                </c:pt>
                <c:pt idx="152">
                  <c:v>10.39</c:v>
                </c:pt>
                <c:pt idx="153">
                  <c:v>1</c:v>
                </c:pt>
                <c:pt idx="154">
                  <c:v>11.1</c:v>
                </c:pt>
                <c:pt idx="155">
                  <c:v>1.45</c:v>
                </c:pt>
                <c:pt idx="156">
                  <c:v>1.9</c:v>
                </c:pt>
                <c:pt idx="157">
                  <c:v>3.3660000000000001</c:v>
                </c:pt>
                <c:pt idx="158">
                  <c:v>1.0999999999999999E-2</c:v>
                </c:pt>
                <c:pt idx="159">
                  <c:v>1.6400000000000001E-2</c:v>
                </c:pt>
                <c:pt idx="160">
                  <c:v>2.23E-2</c:v>
                </c:pt>
                <c:pt idx="161">
                  <c:v>1.4</c:v>
                </c:pt>
                <c:pt idx="162">
                  <c:v>6</c:v>
                </c:pt>
                <c:pt idx="163">
                  <c:v>0.5</c:v>
                </c:pt>
                <c:pt idx="164">
                  <c:v>1.34</c:v>
                </c:pt>
                <c:pt idx="165">
                  <c:v>3.5999999999999999E-3</c:v>
                </c:pt>
                <c:pt idx="166">
                  <c:v>6.7</c:v>
                </c:pt>
                <c:pt idx="167">
                  <c:v>1.5</c:v>
                </c:pt>
                <c:pt idx="168">
                  <c:v>4.3999999999999997E-2</c:v>
                </c:pt>
                <c:pt idx="169">
                  <c:v>3.3279999999999998</c:v>
                </c:pt>
                <c:pt idx="170">
                  <c:v>1.054</c:v>
                </c:pt>
                <c:pt idx="171">
                  <c:v>1.8320000000000001</c:v>
                </c:pt>
                <c:pt idx="172">
                  <c:v>1.169</c:v>
                </c:pt>
                <c:pt idx="173">
                  <c:v>0.26700000000000002</c:v>
                </c:pt>
                <c:pt idx="174">
                  <c:v>0.59899999999999998</c:v>
                </c:pt>
                <c:pt idx="175">
                  <c:v>0.61499999999999999</c:v>
                </c:pt>
                <c:pt idx="176">
                  <c:v>0.81200000000000006</c:v>
                </c:pt>
                <c:pt idx="177">
                  <c:v>0.97499999999999998</c:v>
                </c:pt>
                <c:pt idx="178">
                  <c:v>0.66</c:v>
                </c:pt>
                <c:pt idx="179">
                  <c:v>1.855</c:v>
                </c:pt>
                <c:pt idx="180">
                  <c:v>1.486</c:v>
                </c:pt>
                <c:pt idx="181">
                  <c:v>1.4179999999999999</c:v>
                </c:pt>
                <c:pt idx="182">
                  <c:v>3</c:v>
                </c:pt>
                <c:pt idx="183">
                  <c:v>0.53</c:v>
                </c:pt>
                <c:pt idx="184">
                  <c:v>0.68</c:v>
                </c:pt>
                <c:pt idx="185">
                  <c:v>0.88</c:v>
                </c:pt>
                <c:pt idx="186">
                  <c:v>2.9</c:v>
                </c:pt>
                <c:pt idx="187">
                  <c:v>0.62</c:v>
                </c:pt>
                <c:pt idx="188">
                  <c:v>6</c:v>
                </c:pt>
                <c:pt idx="189">
                  <c:v>0.8</c:v>
                </c:pt>
                <c:pt idx="190">
                  <c:v>2.7</c:v>
                </c:pt>
                <c:pt idx="191">
                  <c:v>1.6</c:v>
                </c:pt>
                <c:pt idx="192">
                  <c:v>1.6</c:v>
                </c:pt>
                <c:pt idx="193">
                  <c:v>12.7</c:v>
                </c:pt>
                <c:pt idx="194">
                  <c:v>4.16</c:v>
                </c:pt>
                <c:pt idx="195">
                  <c:v>0.38</c:v>
                </c:pt>
                <c:pt idx="196">
                  <c:v>0.375</c:v>
                </c:pt>
                <c:pt idx="197">
                  <c:v>9.11</c:v>
                </c:pt>
                <c:pt idx="198">
                  <c:v>1.51</c:v>
                </c:pt>
                <c:pt idx="199">
                  <c:v>1.36</c:v>
                </c:pt>
                <c:pt idx="200">
                  <c:v>0.4</c:v>
                </c:pt>
                <c:pt idx="201">
                  <c:v>0.3</c:v>
                </c:pt>
                <c:pt idx="202">
                  <c:v>3.5999999999999997E-2</c:v>
                </c:pt>
                <c:pt idx="203">
                  <c:v>2.0099999999999998</c:v>
                </c:pt>
                <c:pt idx="204">
                  <c:v>7.2999999999999995E-2</c:v>
                </c:pt>
                <c:pt idx="205">
                  <c:v>6.8</c:v>
                </c:pt>
                <c:pt idx="206">
                  <c:v>4.7</c:v>
                </c:pt>
                <c:pt idx="207">
                  <c:v>4.0999999999999996</c:v>
                </c:pt>
                <c:pt idx="208">
                  <c:v>0.5</c:v>
                </c:pt>
                <c:pt idx="209">
                  <c:v>0.22</c:v>
                </c:pt>
                <c:pt idx="210">
                  <c:v>0.127</c:v>
                </c:pt>
                <c:pt idx="211">
                  <c:v>1.4E-2</c:v>
                </c:pt>
                <c:pt idx="212">
                  <c:v>2.5399999999999999E-2</c:v>
                </c:pt>
                <c:pt idx="213">
                  <c:v>0.38</c:v>
                </c:pt>
                <c:pt idx="214">
                  <c:v>8.9999999999999993E-3</c:v>
                </c:pt>
                <c:pt idx="215">
                  <c:v>6.0000000000000001E-3</c:v>
                </c:pt>
                <c:pt idx="216">
                  <c:v>3.0000000000000001E-3</c:v>
                </c:pt>
                <c:pt idx="217">
                  <c:v>2.258</c:v>
                </c:pt>
                <c:pt idx="218">
                  <c:v>1.76</c:v>
                </c:pt>
                <c:pt idx="219">
                  <c:v>1.1599999999999999</c:v>
                </c:pt>
                <c:pt idx="220">
                  <c:v>0.9</c:v>
                </c:pt>
                <c:pt idx="221">
                  <c:v>4.01</c:v>
                </c:pt>
                <c:pt idx="222">
                  <c:v>0.39200000000000002</c:v>
                </c:pt>
                <c:pt idx="223">
                  <c:v>1.6</c:v>
                </c:pt>
                <c:pt idx="224">
                  <c:v>0.89200000000000002</c:v>
                </c:pt>
                <c:pt idx="225">
                  <c:v>0.49299999999999999</c:v>
                </c:pt>
                <c:pt idx="226">
                  <c:v>2</c:v>
                </c:pt>
                <c:pt idx="227">
                  <c:v>1.345</c:v>
                </c:pt>
                <c:pt idx="228">
                  <c:v>1.071</c:v>
                </c:pt>
                <c:pt idx="229">
                  <c:v>0.43</c:v>
                </c:pt>
                <c:pt idx="230">
                  <c:v>2.20243526413E-2</c:v>
                </c:pt>
                <c:pt idx="231">
                  <c:v>9.4390082748599998E-3</c:v>
                </c:pt>
                <c:pt idx="232">
                  <c:v>1.2585344366500001E-2</c:v>
                </c:pt>
                <c:pt idx="233">
                  <c:v>2.20243526413E-2</c:v>
                </c:pt>
                <c:pt idx="234">
                  <c:v>0.12585344366500001</c:v>
                </c:pt>
                <c:pt idx="235">
                  <c:v>1.5100000000000001E-2</c:v>
                </c:pt>
                <c:pt idx="236">
                  <c:v>0.17100000000000001</c:v>
                </c:pt>
                <c:pt idx="237">
                  <c:v>0.13</c:v>
                </c:pt>
                <c:pt idx="238">
                  <c:v>3.56E-2</c:v>
                </c:pt>
                <c:pt idx="239">
                  <c:v>1.9199999999999998E-2</c:v>
                </c:pt>
                <c:pt idx="240">
                  <c:v>8.7468143347099996E-3</c:v>
                </c:pt>
                <c:pt idx="241">
                  <c:v>3.1463360916213101E-2</c:v>
                </c:pt>
                <c:pt idx="242">
                  <c:v>3.8385300317779897E-2</c:v>
                </c:pt>
                <c:pt idx="243">
                  <c:v>0.22</c:v>
                </c:pt>
                <c:pt idx="244">
                  <c:v>5.2999999999999999E-2</c:v>
                </c:pt>
                <c:pt idx="245">
                  <c:v>0.21080451813862799</c:v>
                </c:pt>
                <c:pt idx="246">
                  <c:v>2.8000000000000001E-2</c:v>
                </c:pt>
                <c:pt idx="247">
                  <c:v>1.26E-2</c:v>
                </c:pt>
                <c:pt idx="248">
                  <c:v>4.3999999999999997E-2</c:v>
                </c:pt>
                <c:pt idx="249">
                  <c:v>0.113</c:v>
                </c:pt>
                <c:pt idx="250">
                  <c:v>0.11</c:v>
                </c:pt>
                <c:pt idx="251">
                  <c:v>8.4951074473800001E-2</c:v>
                </c:pt>
                <c:pt idx="252">
                  <c:v>6.2926721832399996E-3</c:v>
                </c:pt>
                <c:pt idx="253">
                  <c:v>0.31</c:v>
                </c:pt>
                <c:pt idx="254">
                  <c:v>0.31</c:v>
                </c:pt>
                <c:pt idx="255">
                  <c:v>2.38806909354E-2</c:v>
                </c:pt>
                <c:pt idx="256">
                  <c:v>1.4999999999999999E-2</c:v>
                </c:pt>
                <c:pt idx="257">
                  <c:v>9.9</c:v>
                </c:pt>
                <c:pt idx="258">
                  <c:v>1.96</c:v>
                </c:pt>
                <c:pt idx="259">
                  <c:v>0.43</c:v>
                </c:pt>
                <c:pt idx="260">
                  <c:v>5.3173079948399997E-3</c:v>
                </c:pt>
                <c:pt idx="261">
                  <c:v>3.4285000000000003E-2</c:v>
                </c:pt>
                <c:pt idx="262">
                  <c:v>1.8558000000000002E-2</c:v>
                </c:pt>
                <c:pt idx="263">
                  <c:v>1.8872E-2</c:v>
                </c:pt>
                <c:pt idx="264">
                  <c:v>1.29E-2</c:v>
                </c:pt>
                <c:pt idx="265">
                  <c:v>4.65E-2</c:v>
                </c:pt>
                <c:pt idx="266">
                  <c:v>5.8999999999999997E-2</c:v>
                </c:pt>
                <c:pt idx="267">
                  <c:v>1.02</c:v>
                </c:pt>
                <c:pt idx="268">
                  <c:v>0.73</c:v>
                </c:pt>
                <c:pt idx="269">
                  <c:v>0.53</c:v>
                </c:pt>
                <c:pt idx="270">
                  <c:v>2.31</c:v>
                </c:pt>
                <c:pt idx="271">
                  <c:v>2.0299999999999998</c:v>
                </c:pt>
                <c:pt idx="272">
                  <c:v>0.5</c:v>
                </c:pt>
                <c:pt idx="273">
                  <c:v>1.4610000000000001</c:v>
                </c:pt>
                <c:pt idx="274">
                  <c:v>1.88</c:v>
                </c:pt>
                <c:pt idx="275">
                  <c:v>1.07</c:v>
                </c:pt>
                <c:pt idx="276">
                  <c:v>0.92</c:v>
                </c:pt>
                <c:pt idx="277">
                  <c:v>0.55400000000000005</c:v>
                </c:pt>
                <c:pt idx="278">
                  <c:v>1.24</c:v>
                </c:pt>
                <c:pt idx="279">
                  <c:v>0.69399999999999995</c:v>
                </c:pt>
                <c:pt idx="280">
                  <c:v>0.56000000000000005</c:v>
                </c:pt>
                <c:pt idx="281">
                  <c:v>0.63</c:v>
                </c:pt>
                <c:pt idx="282">
                  <c:v>1.1299999999999999</c:v>
                </c:pt>
                <c:pt idx="283">
                  <c:v>0.48</c:v>
                </c:pt>
                <c:pt idx="284">
                  <c:v>1.32</c:v>
                </c:pt>
                <c:pt idx="285">
                  <c:v>0.83</c:v>
                </c:pt>
                <c:pt idx="286">
                  <c:v>2.78</c:v>
                </c:pt>
                <c:pt idx="287">
                  <c:v>1.1200000000000001</c:v>
                </c:pt>
                <c:pt idx="288">
                  <c:v>2.7E-2</c:v>
                </c:pt>
                <c:pt idx="289">
                  <c:v>0.17</c:v>
                </c:pt>
                <c:pt idx="290">
                  <c:v>28.5</c:v>
                </c:pt>
                <c:pt idx="291">
                  <c:v>2.2999999999999998</c:v>
                </c:pt>
                <c:pt idx="292">
                  <c:v>8.5000000000000006E-3</c:v>
                </c:pt>
                <c:pt idx="293">
                  <c:v>8.5000000000000006E-3</c:v>
                </c:pt>
                <c:pt idx="294">
                  <c:v>1.4500000000000001E-2</c:v>
                </c:pt>
                <c:pt idx="295">
                  <c:v>6.9449999999999998E-2</c:v>
                </c:pt>
                <c:pt idx="296">
                  <c:v>0.03</c:v>
                </c:pt>
                <c:pt idx="297">
                  <c:v>0.36699999999999999</c:v>
                </c:pt>
                <c:pt idx="298">
                  <c:v>5.3999999999999999E-2</c:v>
                </c:pt>
                <c:pt idx="299">
                  <c:v>7.5999999999999998E-2</c:v>
                </c:pt>
                <c:pt idx="300">
                  <c:v>2.83</c:v>
                </c:pt>
                <c:pt idx="301">
                  <c:v>0.2</c:v>
                </c:pt>
                <c:pt idx="302">
                  <c:v>4.5</c:v>
                </c:pt>
                <c:pt idx="303">
                  <c:v>0.86499999999999999</c:v>
                </c:pt>
                <c:pt idx="304">
                  <c:v>5.13</c:v>
                </c:pt>
                <c:pt idx="305">
                  <c:v>1.1299999999999999</c:v>
                </c:pt>
                <c:pt idx="306">
                  <c:v>1.9</c:v>
                </c:pt>
                <c:pt idx="307">
                  <c:v>6.5750000000000002</c:v>
                </c:pt>
                <c:pt idx="308">
                  <c:v>0.91700000000000004</c:v>
                </c:pt>
                <c:pt idx="309">
                  <c:v>1.6</c:v>
                </c:pt>
                <c:pt idx="310">
                  <c:v>0.09</c:v>
                </c:pt>
                <c:pt idx="311">
                  <c:v>0.35</c:v>
                </c:pt>
                <c:pt idx="312">
                  <c:v>0.28999999999999998</c:v>
                </c:pt>
                <c:pt idx="313">
                  <c:v>0.2</c:v>
                </c:pt>
                <c:pt idx="314">
                  <c:v>3.2</c:v>
                </c:pt>
                <c:pt idx="315">
                  <c:v>0.9</c:v>
                </c:pt>
                <c:pt idx="316">
                  <c:v>9.18</c:v>
                </c:pt>
                <c:pt idx="317">
                  <c:v>1.0680000000000001</c:v>
                </c:pt>
                <c:pt idx="318">
                  <c:v>3.3</c:v>
                </c:pt>
                <c:pt idx="319">
                  <c:v>0.94699999999999995</c:v>
                </c:pt>
                <c:pt idx="320">
                  <c:v>0.62549161499999995</c:v>
                </c:pt>
                <c:pt idx="321">
                  <c:v>1.7</c:v>
                </c:pt>
                <c:pt idx="322">
                  <c:v>2.1000000000000001E-4</c:v>
                </c:pt>
                <c:pt idx="323">
                  <c:v>1.2999999999999999E-3</c:v>
                </c:pt>
                <c:pt idx="324">
                  <c:v>1.26E-2</c:v>
                </c:pt>
                <c:pt idx="325">
                  <c:v>1.2999999999999999E-2</c:v>
                </c:pt>
                <c:pt idx="326">
                  <c:v>1.38438788031E-2</c:v>
                </c:pt>
                <c:pt idx="327">
                  <c:v>1.4E-2</c:v>
                </c:pt>
                <c:pt idx="328">
                  <c:v>1.51024132398E-2</c:v>
                </c:pt>
                <c:pt idx="329">
                  <c:v>1.5731680458106499E-2</c:v>
                </c:pt>
                <c:pt idx="330">
                  <c:v>1.6832898090199999E-2</c:v>
                </c:pt>
                <c:pt idx="331">
                  <c:v>1.7000000000000001E-2</c:v>
                </c:pt>
                <c:pt idx="332">
                  <c:v>2.0136550986399999E-2</c:v>
                </c:pt>
                <c:pt idx="333">
                  <c:v>2.20243526413E-2</c:v>
                </c:pt>
                <c:pt idx="334">
                  <c:v>2.3E-2</c:v>
                </c:pt>
                <c:pt idx="335">
                  <c:v>2.4E-2</c:v>
                </c:pt>
                <c:pt idx="336">
                  <c:v>2.6114589560500001E-2</c:v>
                </c:pt>
                <c:pt idx="337">
                  <c:v>2.7365120999999999E-2</c:v>
                </c:pt>
                <c:pt idx="338">
                  <c:v>3.1148727307099999E-2</c:v>
                </c:pt>
                <c:pt idx="339">
                  <c:v>3.2092628134499999E-2</c:v>
                </c:pt>
                <c:pt idx="340">
                  <c:v>3.7199999999999997E-2</c:v>
                </c:pt>
                <c:pt idx="341">
                  <c:v>4.0902369191099998E-2</c:v>
                </c:pt>
                <c:pt idx="342">
                  <c:v>5.5E-2</c:v>
                </c:pt>
                <c:pt idx="343">
                  <c:v>5.8000000000000003E-2</c:v>
                </c:pt>
                <c:pt idx="344">
                  <c:v>7.4060000000000001E-2</c:v>
                </c:pt>
                <c:pt idx="345">
                  <c:v>9.0999999999999998E-2</c:v>
                </c:pt>
                <c:pt idx="346">
                  <c:v>9.6299999999999997E-2</c:v>
                </c:pt>
                <c:pt idx="347">
                  <c:v>0.100682754932</c:v>
                </c:pt>
                <c:pt idx="348">
                  <c:v>0.23699999999999999</c:v>
                </c:pt>
                <c:pt idx="349">
                  <c:v>0.25</c:v>
                </c:pt>
                <c:pt idx="350">
                  <c:v>0.25900000000000001</c:v>
                </c:pt>
                <c:pt idx="351">
                  <c:v>0.27550000000000002</c:v>
                </c:pt>
                <c:pt idx="352">
                  <c:v>0.28999999999999998</c:v>
                </c:pt>
                <c:pt idx="353">
                  <c:v>0.3</c:v>
                </c:pt>
                <c:pt idx="354">
                  <c:v>0.31900000000000001</c:v>
                </c:pt>
                <c:pt idx="355">
                  <c:v>0.33</c:v>
                </c:pt>
                <c:pt idx="356">
                  <c:v>0.34</c:v>
                </c:pt>
                <c:pt idx="357">
                  <c:v>0.35716999999999999</c:v>
                </c:pt>
                <c:pt idx="358">
                  <c:v>0.41499999999999998</c:v>
                </c:pt>
                <c:pt idx="359">
                  <c:v>0.43</c:v>
                </c:pt>
                <c:pt idx="360">
                  <c:v>0.45100000000000001</c:v>
                </c:pt>
                <c:pt idx="361">
                  <c:v>0.45200000000000001</c:v>
                </c:pt>
                <c:pt idx="362">
                  <c:v>0.47</c:v>
                </c:pt>
                <c:pt idx="363">
                  <c:v>0.48</c:v>
                </c:pt>
                <c:pt idx="364">
                  <c:v>0.51500000000000001</c:v>
                </c:pt>
                <c:pt idx="365">
                  <c:v>0.59499999999999997</c:v>
                </c:pt>
                <c:pt idx="366">
                  <c:v>0.61799999999999999</c:v>
                </c:pt>
                <c:pt idx="367">
                  <c:v>0.62</c:v>
                </c:pt>
                <c:pt idx="368">
                  <c:v>0.66</c:v>
                </c:pt>
                <c:pt idx="369">
                  <c:v>0.76</c:v>
                </c:pt>
                <c:pt idx="370">
                  <c:v>0.88</c:v>
                </c:pt>
                <c:pt idx="371">
                  <c:v>0.91</c:v>
                </c:pt>
                <c:pt idx="372">
                  <c:v>0.93899999999999995</c:v>
                </c:pt>
                <c:pt idx="373">
                  <c:v>0.97</c:v>
                </c:pt>
                <c:pt idx="374">
                  <c:v>1.03</c:v>
                </c:pt>
                <c:pt idx="375">
                  <c:v>1.1499999999999999</c:v>
                </c:pt>
                <c:pt idx="376">
                  <c:v>1.167</c:v>
                </c:pt>
                <c:pt idx="377">
                  <c:v>1.18</c:v>
                </c:pt>
                <c:pt idx="378">
                  <c:v>1.2649999999999999</c:v>
                </c:pt>
                <c:pt idx="379">
                  <c:v>1.27</c:v>
                </c:pt>
                <c:pt idx="380">
                  <c:v>1.272</c:v>
                </c:pt>
                <c:pt idx="381">
                  <c:v>1.323</c:v>
                </c:pt>
                <c:pt idx="382">
                  <c:v>1.33</c:v>
                </c:pt>
                <c:pt idx="383">
                  <c:v>1.37</c:v>
                </c:pt>
                <c:pt idx="384">
                  <c:v>1.38</c:v>
                </c:pt>
                <c:pt idx="385">
                  <c:v>1.45</c:v>
                </c:pt>
                <c:pt idx="386">
                  <c:v>1.49</c:v>
                </c:pt>
                <c:pt idx="387">
                  <c:v>1.73</c:v>
                </c:pt>
                <c:pt idx="388">
                  <c:v>1.85</c:v>
                </c:pt>
                <c:pt idx="389">
                  <c:v>1.925</c:v>
                </c:pt>
                <c:pt idx="390">
                  <c:v>2.1</c:v>
                </c:pt>
                <c:pt idx="391">
                  <c:v>2.17</c:v>
                </c:pt>
                <c:pt idx="392">
                  <c:v>2.21</c:v>
                </c:pt>
                <c:pt idx="393">
                  <c:v>2.4</c:v>
                </c:pt>
                <c:pt idx="394">
                  <c:v>2.5099999999999998</c:v>
                </c:pt>
                <c:pt idx="395">
                  <c:v>2.5499999999999998</c:v>
                </c:pt>
                <c:pt idx="396">
                  <c:v>2.58</c:v>
                </c:pt>
                <c:pt idx="397">
                  <c:v>2.63</c:v>
                </c:pt>
                <c:pt idx="398">
                  <c:v>3.32</c:v>
                </c:pt>
                <c:pt idx="399">
                  <c:v>3.5</c:v>
                </c:pt>
                <c:pt idx="400">
                  <c:v>5.41</c:v>
                </c:pt>
                <c:pt idx="401">
                  <c:v>5.9</c:v>
                </c:pt>
                <c:pt idx="402">
                  <c:v>6.1</c:v>
                </c:pt>
                <c:pt idx="403">
                  <c:v>6.5</c:v>
                </c:pt>
                <c:pt idx="404">
                  <c:v>6.97</c:v>
                </c:pt>
                <c:pt idx="405">
                  <c:v>7.8</c:v>
                </c:pt>
                <c:pt idx="406">
                  <c:v>7.8</c:v>
                </c:pt>
                <c:pt idx="407">
                  <c:v>8.1999999999999993</c:v>
                </c:pt>
                <c:pt idx="408">
                  <c:v>10.1</c:v>
                </c:pt>
                <c:pt idx="409">
                  <c:v>20</c:v>
                </c:pt>
                <c:pt idx="410">
                  <c:v>5.1000000000000004E-3</c:v>
                </c:pt>
                <c:pt idx="411">
                  <c:v>6.0099999999999997E-3</c:v>
                </c:pt>
                <c:pt idx="412">
                  <c:v>6.6E-3</c:v>
                </c:pt>
                <c:pt idx="413">
                  <c:v>1.0699999999999999E-2</c:v>
                </c:pt>
                <c:pt idx="414">
                  <c:v>1.0999999999999999E-2</c:v>
                </c:pt>
                <c:pt idx="415">
                  <c:v>1.17E-2</c:v>
                </c:pt>
                <c:pt idx="416">
                  <c:v>1.2E-2</c:v>
                </c:pt>
                <c:pt idx="417">
                  <c:v>2.0299999999999999E-2</c:v>
                </c:pt>
                <c:pt idx="418">
                  <c:v>2.1499999999999998E-2</c:v>
                </c:pt>
                <c:pt idx="419">
                  <c:v>2.4199999999999999E-2</c:v>
                </c:pt>
                <c:pt idx="420">
                  <c:v>2.47E-2</c:v>
                </c:pt>
                <c:pt idx="421">
                  <c:v>2.5000000000000001E-2</c:v>
                </c:pt>
                <c:pt idx="422">
                  <c:v>2.5999999999999999E-2</c:v>
                </c:pt>
                <c:pt idx="423">
                  <c:v>2.9000000000000001E-2</c:v>
                </c:pt>
                <c:pt idx="424">
                  <c:v>3.1E-2</c:v>
                </c:pt>
                <c:pt idx="425">
                  <c:v>3.4000000000000002E-2</c:v>
                </c:pt>
                <c:pt idx="426">
                  <c:v>3.4299999999999997E-2</c:v>
                </c:pt>
                <c:pt idx="427">
                  <c:v>3.49E-2</c:v>
                </c:pt>
                <c:pt idx="428">
                  <c:v>0.04</c:v>
                </c:pt>
                <c:pt idx="429">
                  <c:v>4.2799999999999998E-2</c:v>
                </c:pt>
                <c:pt idx="430">
                  <c:v>5.16E-2</c:v>
                </c:pt>
                <c:pt idx="431">
                  <c:v>5.1900000000000002E-2</c:v>
                </c:pt>
                <c:pt idx="432">
                  <c:v>6.6100000000000006E-2</c:v>
                </c:pt>
                <c:pt idx="433">
                  <c:v>6.7000000000000004E-2</c:v>
                </c:pt>
                <c:pt idx="434">
                  <c:v>8.5000000000000006E-2</c:v>
                </c:pt>
                <c:pt idx="435">
                  <c:v>0.12</c:v>
                </c:pt>
                <c:pt idx="436">
                  <c:v>0.13800000000000001</c:v>
                </c:pt>
                <c:pt idx="437">
                  <c:v>0.187</c:v>
                </c:pt>
                <c:pt idx="438">
                  <c:v>0.28000000000000003</c:v>
                </c:pt>
                <c:pt idx="439">
                  <c:v>0.309</c:v>
                </c:pt>
                <c:pt idx="440">
                  <c:v>0.52600000000000002</c:v>
                </c:pt>
                <c:pt idx="441">
                  <c:v>0.54300000000000004</c:v>
                </c:pt>
                <c:pt idx="442">
                  <c:v>0.58199999999999996</c:v>
                </c:pt>
                <c:pt idx="443">
                  <c:v>0.67900000000000005</c:v>
                </c:pt>
                <c:pt idx="444">
                  <c:v>0.7</c:v>
                </c:pt>
                <c:pt idx="445">
                  <c:v>0.81899999999999995</c:v>
                </c:pt>
                <c:pt idx="446">
                  <c:v>0.83899999999999997</c:v>
                </c:pt>
                <c:pt idx="447">
                  <c:v>0.874</c:v>
                </c:pt>
                <c:pt idx="448">
                  <c:v>0.92</c:v>
                </c:pt>
                <c:pt idx="449">
                  <c:v>0.92</c:v>
                </c:pt>
                <c:pt idx="450">
                  <c:v>0.96</c:v>
                </c:pt>
                <c:pt idx="451">
                  <c:v>0.97</c:v>
                </c:pt>
                <c:pt idx="452">
                  <c:v>0.99</c:v>
                </c:pt>
                <c:pt idx="453">
                  <c:v>1.071</c:v>
                </c:pt>
                <c:pt idx="454">
                  <c:v>1.1839999999999999</c:v>
                </c:pt>
                <c:pt idx="455">
                  <c:v>1.29</c:v>
                </c:pt>
                <c:pt idx="456">
                  <c:v>1.31</c:v>
                </c:pt>
                <c:pt idx="457">
                  <c:v>1.31</c:v>
                </c:pt>
                <c:pt idx="458">
                  <c:v>1.36</c:v>
                </c:pt>
                <c:pt idx="459">
                  <c:v>1.37</c:v>
                </c:pt>
                <c:pt idx="460">
                  <c:v>1.4</c:v>
                </c:pt>
                <c:pt idx="461">
                  <c:v>1.401</c:v>
                </c:pt>
                <c:pt idx="462">
                  <c:v>1.47</c:v>
                </c:pt>
                <c:pt idx="463">
                  <c:v>1.47</c:v>
                </c:pt>
                <c:pt idx="464">
                  <c:v>1.4870000000000001</c:v>
                </c:pt>
                <c:pt idx="465">
                  <c:v>1.5</c:v>
                </c:pt>
                <c:pt idx="466">
                  <c:v>1.52</c:v>
                </c:pt>
                <c:pt idx="467">
                  <c:v>1.53</c:v>
                </c:pt>
                <c:pt idx="468">
                  <c:v>1.6</c:v>
                </c:pt>
                <c:pt idx="469">
                  <c:v>1.75</c:v>
                </c:pt>
                <c:pt idx="470">
                  <c:v>1.85</c:v>
                </c:pt>
                <c:pt idx="471">
                  <c:v>1.9</c:v>
                </c:pt>
                <c:pt idx="472">
                  <c:v>1.98</c:v>
                </c:pt>
                <c:pt idx="473">
                  <c:v>2.2000000000000002</c:v>
                </c:pt>
                <c:pt idx="474">
                  <c:v>2.2799999999999998</c:v>
                </c:pt>
                <c:pt idx="475">
                  <c:v>2.6</c:v>
                </c:pt>
                <c:pt idx="476">
                  <c:v>2.86</c:v>
                </c:pt>
                <c:pt idx="477">
                  <c:v>2.9</c:v>
                </c:pt>
                <c:pt idx="478">
                  <c:v>3.06</c:v>
                </c:pt>
                <c:pt idx="479">
                  <c:v>3.1</c:v>
                </c:pt>
                <c:pt idx="480">
                  <c:v>3.18</c:v>
                </c:pt>
                <c:pt idx="481">
                  <c:v>3.27</c:v>
                </c:pt>
                <c:pt idx="482">
                  <c:v>3.48</c:v>
                </c:pt>
                <c:pt idx="483">
                  <c:v>3.71</c:v>
                </c:pt>
                <c:pt idx="484">
                  <c:v>4.46</c:v>
                </c:pt>
                <c:pt idx="485">
                  <c:v>4.5999999999999996</c:v>
                </c:pt>
                <c:pt idx="486">
                  <c:v>4.8499999999999996</c:v>
                </c:pt>
                <c:pt idx="487">
                  <c:v>5.01</c:v>
                </c:pt>
                <c:pt idx="488">
                  <c:v>5.0599999999999996</c:v>
                </c:pt>
                <c:pt idx="489">
                  <c:v>5.6</c:v>
                </c:pt>
                <c:pt idx="490">
                  <c:v>5.98</c:v>
                </c:pt>
                <c:pt idx="491">
                  <c:v>6</c:v>
                </c:pt>
                <c:pt idx="492">
                  <c:v>6.43</c:v>
                </c:pt>
                <c:pt idx="493">
                  <c:v>6.5</c:v>
                </c:pt>
                <c:pt idx="494">
                  <c:v>9.4</c:v>
                </c:pt>
                <c:pt idx="495">
                  <c:v>10</c:v>
                </c:pt>
                <c:pt idx="496">
                  <c:v>59.2</c:v>
                </c:pt>
              </c:numCache>
            </c:numRef>
          </c:yVal>
          <c:smooth val="0"/>
        </c:ser>
        <c:ser>
          <c:idx val="7"/>
          <c:order val="6"/>
          <c:tx>
            <c:v>～2017年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Sheet1!$E$961:$E$1179</c:f>
              <c:numCache>
                <c:formatCode>General</c:formatCode>
                <c:ptCount val="219"/>
                <c:pt idx="0">
                  <c:v>2.1440000000000001E-2</c:v>
                </c:pt>
                <c:pt idx="1">
                  <c:v>1.111E-2</c:v>
                </c:pt>
                <c:pt idx="2">
                  <c:v>4.8500000000000001E-2</c:v>
                </c:pt>
                <c:pt idx="3">
                  <c:v>1.521E-2</c:v>
                </c:pt>
                <c:pt idx="4">
                  <c:v>0.14050000000000001</c:v>
                </c:pt>
                <c:pt idx="5">
                  <c:v>2.9000000000000001E-2</c:v>
                </c:pt>
                <c:pt idx="6">
                  <c:v>2.9742999999999999E-2</c:v>
                </c:pt>
                <c:pt idx="7">
                  <c:v>1.8149999999999999E-2</c:v>
                </c:pt>
                <c:pt idx="8">
                  <c:v>6.6610000000000003E-2</c:v>
                </c:pt>
                <c:pt idx="9">
                  <c:v>0.105</c:v>
                </c:pt>
                <c:pt idx="10">
                  <c:v>8.8999999999999996E-2</c:v>
                </c:pt>
                <c:pt idx="11">
                  <c:v>1.1599999999999999E-2</c:v>
                </c:pt>
                <c:pt idx="12">
                  <c:v>0.17949999999999999</c:v>
                </c:pt>
                <c:pt idx="13">
                  <c:v>0.33510000000000001</c:v>
                </c:pt>
                <c:pt idx="14">
                  <c:v>0.55400000000000005</c:v>
                </c:pt>
                <c:pt idx="15">
                  <c:v>0.24099999999999999</c:v>
                </c:pt>
                <c:pt idx="16">
                  <c:v>0.4123</c:v>
                </c:pt>
                <c:pt idx="17">
                  <c:v>0.66500000000000004</c:v>
                </c:pt>
                <c:pt idx="18">
                  <c:v>9.4299999999999995E-2</c:v>
                </c:pt>
                <c:pt idx="19">
                  <c:v>6.2E-2</c:v>
                </c:pt>
                <c:pt idx="20">
                  <c:v>6.2E-2</c:v>
                </c:pt>
                <c:pt idx="21">
                  <c:v>5.4300000000000001E-2</c:v>
                </c:pt>
                <c:pt idx="22">
                  <c:v>5.1999999999999998E-2</c:v>
                </c:pt>
                <c:pt idx="23">
                  <c:v>5.7299999999999997E-2</c:v>
                </c:pt>
                <c:pt idx="24">
                  <c:v>6.2289999999999998E-2</c:v>
                </c:pt>
                <c:pt idx="25">
                  <c:v>6.1499999999999999E-2</c:v>
                </c:pt>
                <c:pt idx="26">
                  <c:v>6.0699999999999997E-2</c:v>
                </c:pt>
                <c:pt idx="27">
                  <c:v>4.6190000000000002E-2</c:v>
                </c:pt>
                <c:pt idx="28">
                  <c:v>4.4900000000000002E-2</c:v>
                </c:pt>
                <c:pt idx="29">
                  <c:v>4.6760000000000003E-2</c:v>
                </c:pt>
                <c:pt idx="30">
                  <c:v>6.7000000000000004E-2</c:v>
                </c:pt>
                <c:pt idx="31">
                  <c:v>4.4999999999999998E-2</c:v>
                </c:pt>
                <c:pt idx="32">
                  <c:v>5.8900000000000001E-2</c:v>
                </c:pt>
                <c:pt idx="33">
                  <c:v>0.17699999999999999</c:v>
                </c:pt>
                <c:pt idx="34">
                  <c:v>5.885E-2</c:v>
                </c:pt>
                <c:pt idx="35">
                  <c:v>4.3600000000000003</c:v>
                </c:pt>
                <c:pt idx="36">
                  <c:v>5.4530000000000002E-2</c:v>
                </c:pt>
                <c:pt idx="37">
                  <c:v>3.9510000000000003E-2</c:v>
                </c:pt>
                <c:pt idx="38">
                  <c:v>6.1100000000000002E-2</c:v>
                </c:pt>
                <c:pt idx="39">
                  <c:v>5.2900000000000003E-2</c:v>
                </c:pt>
                <c:pt idx="40">
                  <c:v>4.99E-2</c:v>
                </c:pt>
                <c:pt idx="41">
                  <c:v>5.1630000000000002E-2</c:v>
                </c:pt>
                <c:pt idx="42">
                  <c:v>4.0099999999999997E-2</c:v>
                </c:pt>
                <c:pt idx="43">
                  <c:v>4.9860000000000002E-2</c:v>
                </c:pt>
                <c:pt idx="44">
                  <c:v>4.7350000000000003E-2</c:v>
                </c:pt>
                <c:pt idx="45">
                  <c:v>5.475E-2</c:v>
                </c:pt>
                <c:pt idx="46">
                  <c:v>4.1309999999999999E-2</c:v>
                </c:pt>
                <c:pt idx="47">
                  <c:v>4.3540000000000002E-2</c:v>
                </c:pt>
                <c:pt idx="48">
                  <c:v>3.9079999999999997E-2</c:v>
                </c:pt>
                <c:pt idx="49">
                  <c:v>4.2169999999999999E-2</c:v>
                </c:pt>
                <c:pt idx="50">
                  <c:v>5.7000000000000002E-2</c:v>
                </c:pt>
                <c:pt idx="51">
                  <c:v>4.3630000000000002E-2</c:v>
                </c:pt>
                <c:pt idx="52">
                  <c:v>0.316</c:v>
                </c:pt>
                <c:pt idx="53">
                  <c:v>3.4799999999999998E-2</c:v>
                </c:pt>
                <c:pt idx="54">
                  <c:v>6.1699999999999998E-2</c:v>
                </c:pt>
                <c:pt idx="55">
                  <c:v>3.4700000000000002E-2</c:v>
                </c:pt>
                <c:pt idx="56">
                  <c:v>4.8000000000000001E-2</c:v>
                </c:pt>
                <c:pt idx="57">
                  <c:v>4.614E-2</c:v>
                </c:pt>
                <c:pt idx="58">
                  <c:v>4.7800000000000002E-2</c:v>
                </c:pt>
                <c:pt idx="59">
                  <c:v>0.87</c:v>
                </c:pt>
                <c:pt idx="60">
                  <c:v>4.0239999999999998E-2</c:v>
                </c:pt>
                <c:pt idx="61">
                  <c:v>3.1660000000000001E-2</c:v>
                </c:pt>
                <c:pt idx="62">
                  <c:v>0.159</c:v>
                </c:pt>
                <c:pt idx="63">
                  <c:v>6.2799999999999995E-2</c:v>
                </c:pt>
                <c:pt idx="64">
                  <c:v>0.21959999999999999</c:v>
                </c:pt>
                <c:pt idx="65">
                  <c:v>0.57599999999999996</c:v>
                </c:pt>
                <c:pt idx="66">
                  <c:v>2.2000000000000002</c:v>
                </c:pt>
                <c:pt idx="67">
                  <c:v>2.0710000000000002</c:v>
                </c:pt>
                <c:pt idx="68">
                  <c:v>3.4500000000000003E-2</c:v>
                </c:pt>
                <c:pt idx="69">
                  <c:v>3.7269999999999998E-2</c:v>
                </c:pt>
                <c:pt idx="70">
                  <c:v>3.7900000000000003E-2</c:v>
                </c:pt>
                <c:pt idx="71">
                  <c:v>4.9399999999999999E-2</c:v>
                </c:pt>
                <c:pt idx="72">
                  <c:v>3.1989999999999998E-2</c:v>
                </c:pt>
                <c:pt idx="73">
                  <c:v>3.6299999999999999E-2</c:v>
                </c:pt>
                <c:pt idx="74">
                  <c:v>0.1012</c:v>
                </c:pt>
                <c:pt idx="75">
                  <c:v>5.7500000000000002E-2</c:v>
                </c:pt>
                <c:pt idx="76">
                  <c:v>0.1308</c:v>
                </c:pt>
                <c:pt idx="77">
                  <c:v>1.44</c:v>
                </c:pt>
                <c:pt idx="78">
                  <c:v>4.2110000000000002E-2</c:v>
                </c:pt>
                <c:pt idx="79">
                  <c:v>6.6100000000000006E-2</c:v>
                </c:pt>
                <c:pt idx="80">
                  <c:v>1.1339999999999999</c:v>
                </c:pt>
                <c:pt idx="81">
                  <c:v>1.83</c:v>
                </c:pt>
                <c:pt idx="82">
                  <c:v>2.306</c:v>
                </c:pt>
                <c:pt idx="83">
                  <c:v>6.5299999999999997E-2</c:v>
                </c:pt>
                <c:pt idx="84">
                  <c:v>1.214</c:v>
                </c:pt>
                <c:pt idx="85">
                  <c:v>2.8510000000000001E-2</c:v>
                </c:pt>
                <c:pt idx="86">
                  <c:v>2.1999999999999999E-2</c:v>
                </c:pt>
                <c:pt idx="87">
                  <c:v>4.419E-2</c:v>
                </c:pt>
                <c:pt idx="88">
                  <c:v>1.853</c:v>
                </c:pt>
                <c:pt idx="89">
                  <c:v>8.1500000000000003E-2</c:v>
                </c:pt>
                <c:pt idx="90">
                  <c:v>1.7610000000000001E-2</c:v>
                </c:pt>
                <c:pt idx="91">
                  <c:v>1.36</c:v>
                </c:pt>
                <c:pt idx="92">
                  <c:v>4.795E-2</c:v>
                </c:pt>
                <c:pt idx="93">
                  <c:v>2.1</c:v>
                </c:pt>
                <c:pt idx="94">
                  <c:v>2.547E-2</c:v>
                </c:pt>
                <c:pt idx="95">
                  <c:v>3.2300000000000002E-2</c:v>
                </c:pt>
                <c:pt idx="96">
                  <c:v>0.70599999999999996</c:v>
                </c:pt>
                <c:pt idx="97">
                  <c:v>4.6899999999999997E-2</c:v>
                </c:pt>
                <c:pt idx="98">
                  <c:v>5.0250000000000003E-2</c:v>
                </c:pt>
                <c:pt idx="99">
                  <c:v>2.044E-2</c:v>
                </c:pt>
                <c:pt idx="100">
                  <c:v>1.1299999999999999</c:v>
                </c:pt>
                <c:pt idx="101">
                  <c:v>0.29699999999999999</c:v>
                </c:pt>
                <c:pt idx="102">
                  <c:v>6.99</c:v>
                </c:pt>
                <c:pt idx="103">
                  <c:v>2.1800000000000002</c:v>
                </c:pt>
                <c:pt idx="104">
                  <c:v>0.74</c:v>
                </c:pt>
                <c:pt idx="105">
                  <c:v>4.0899999999999999E-2</c:v>
                </c:pt>
                <c:pt idx="106">
                  <c:v>2.72</c:v>
                </c:pt>
                <c:pt idx="107">
                  <c:v>0.38900000000000001</c:v>
                </c:pt>
                <c:pt idx="108">
                  <c:v>1.89</c:v>
                </c:pt>
                <c:pt idx="109">
                  <c:v>3.7830000000000003E-2</c:v>
                </c:pt>
                <c:pt idx="110">
                  <c:v>4.1270000000000001E-2</c:v>
                </c:pt>
                <c:pt idx="111">
                  <c:v>1.82</c:v>
                </c:pt>
                <c:pt idx="112">
                  <c:v>0.98</c:v>
                </c:pt>
                <c:pt idx="113">
                  <c:v>0.52200000000000002</c:v>
                </c:pt>
                <c:pt idx="114">
                  <c:v>0.21</c:v>
                </c:pt>
                <c:pt idx="115">
                  <c:v>0.22800000000000001</c:v>
                </c:pt>
                <c:pt idx="116">
                  <c:v>2.8</c:v>
                </c:pt>
                <c:pt idx="117">
                  <c:v>0.53</c:v>
                </c:pt>
                <c:pt idx="118">
                  <c:v>2.861E-2</c:v>
                </c:pt>
                <c:pt idx="119">
                  <c:v>2.2799999999999998</c:v>
                </c:pt>
                <c:pt idx="120">
                  <c:v>5.8</c:v>
                </c:pt>
                <c:pt idx="121">
                  <c:v>2.8</c:v>
                </c:pt>
                <c:pt idx="122">
                  <c:v>4.96</c:v>
                </c:pt>
                <c:pt idx="123">
                  <c:v>0.11700000000000001</c:v>
                </c:pt>
                <c:pt idx="124">
                  <c:v>1.08</c:v>
                </c:pt>
                <c:pt idx="125">
                  <c:v>5.96</c:v>
                </c:pt>
                <c:pt idx="126">
                  <c:v>3.73</c:v>
                </c:pt>
                <c:pt idx="127">
                  <c:v>3.18</c:v>
                </c:pt>
                <c:pt idx="128">
                  <c:v>4.0999999999999996</c:v>
                </c:pt>
                <c:pt idx="129">
                  <c:v>1.19</c:v>
                </c:pt>
                <c:pt idx="130">
                  <c:v>5.9299999999999999E-2</c:v>
                </c:pt>
                <c:pt idx="131">
                  <c:v>0.438</c:v>
                </c:pt>
                <c:pt idx="132">
                  <c:v>0.63800000000000001</c:v>
                </c:pt>
                <c:pt idx="133">
                  <c:v>0.68</c:v>
                </c:pt>
                <c:pt idx="134">
                  <c:v>0.5</c:v>
                </c:pt>
                <c:pt idx="135">
                  <c:v>3.3</c:v>
                </c:pt>
                <c:pt idx="136">
                  <c:v>2.4260000000000002</c:v>
                </c:pt>
                <c:pt idx="137">
                  <c:v>1.58</c:v>
                </c:pt>
                <c:pt idx="138">
                  <c:v>16.399999999999999</c:v>
                </c:pt>
                <c:pt idx="139">
                  <c:v>2.8170000000000001E-2</c:v>
                </c:pt>
                <c:pt idx="140">
                  <c:v>3.7100000000000001E-2</c:v>
                </c:pt>
                <c:pt idx="141">
                  <c:v>1.5570000000000001E-2</c:v>
                </c:pt>
                <c:pt idx="142">
                  <c:v>2.0899999999999998E-2</c:v>
                </c:pt>
                <c:pt idx="143">
                  <c:v>2.7640000000000001E-2</c:v>
                </c:pt>
                <c:pt idx="144">
                  <c:v>3.6466999999999999E-2</c:v>
                </c:pt>
                <c:pt idx="145">
                  <c:v>4.5100000000000001E-2</c:v>
                </c:pt>
                <c:pt idx="146">
                  <c:v>4.9599999999999998E-2</c:v>
                </c:pt>
                <c:pt idx="147">
                  <c:v>0.13300000000000001</c:v>
                </c:pt>
                <c:pt idx="148">
                  <c:v>1.9699999999999999E-2</c:v>
                </c:pt>
                <c:pt idx="149">
                  <c:v>0.24299999999999999</c:v>
                </c:pt>
                <c:pt idx="150">
                  <c:v>3.2820000000000002E-2</c:v>
                </c:pt>
                <c:pt idx="151">
                  <c:v>3.3000000000000002E-2</c:v>
                </c:pt>
                <c:pt idx="152">
                  <c:v>0.12640000000000001</c:v>
                </c:pt>
                <c:pt idx="153">
                  <c:v>4.3999999999999997E-2</c:v>
                </c:pt>
                <c:pt idx="154">
                  <c:v>9.1101000000000001E-2</c:v>
                </c:pt>
                <c:pt idx="155">
                  <c:v>7.8398999999999996E-2</c:v>
                </c:pt>
                <c:pt idx="156">
                  <c:v>4.4999999999999998E-2</c:v>
                </c:pt>
                <c:pt idx="157">
                  <c:v>8.2100000000000006E-2</c:v>
                </c:pt>
                <c:pt idx="158">
                  <c:v>6.2700000000000006E-2</c:v>
                </c:pt>
                <c:pt idx="159">
                  <c:v>5.7000000000000002E-2</c:v>
                </c:pt>
                <c:pt idx="160">
                  <c:v>0.50900000000000001</c:v>
                </c:pt>
                <c:pt idx="161">
                  <c:v>8.7499999999999994E-2</c:v>
                </c:pt>
                <c:pt idx="162">
                  <c:v>7.757E-2</c:v>
                </c:pt>
                <c:pt idx="163">
                  <c:v>6.08E-2</c:v>
                </c:pt>
                <c:pt idx="164">
                  <c:v>0.06</c:v>
                </c:pt>
                <c:pt idx="165">
                  <c:v>2.1100000000000001E-2</c:v>
                </c:pt>
                <c:pt idx="166">
                  <c:v>7.6999999999999999E-2</c:v>
                </c:pt>
                <c:pt idx="167">
                  <c:v>6.2100000000000002E-2</c:v>
                </c:pt>
                <c:pt idx="168">
                  <c:v>1.24</c:v>
                </c:pt>
                <c:pt idx="169">
                  <c:v>0.69799999999999995</c:v>
                </c:pt>
                <c:pt idx="170">
                  <c:v>9.0120000000000006E-2</c:v>
                </c:pt>
                <c:pt idx="171">
                  <c:v>0.15260000000000001</c:v>
                </c:pt>
                <c:pt idx="172">
                  <c:v>0.1021</c:v>
                </c:pt>
                <c:pt idx="173">
                  <c:v>0.26869999999999999</c:v>
                </c:pt>
                <c:pt idx="174">
                  <c:v>5.9830000000000001E-2</c:v>
                </c:pt>
                <c:pt idx="175">
                  <c:v>0.48170000000000002</c:v>
                </c:pt>
                <c:pt idx="176">
                  <c:v>1.5429999999999999</c:v>
                </c:pt>
                <c:pt idx="177">
                  <c:v>5.5E-2</c:v>
                </c:pt>
                <c:pt idx="178">
                  <c:v>4.53E-2</c:v>
                </c:pt>
                <c:pt idx="179">
                  <c:v>7.0999999999999994E-2</c:v>
                </c:pt>
                <c:pt idx="180">
                  <c:v>0.19800000000000001</c:v>
                </c:pt>
                <c:pt idx="181">
                  <c:v>0.71809999999999996</c:v>
                </c:pt>
                <c:pt idx="182">
                  <c:v>5.3670000000000002E-2</c:v>
                </c:pt>
                <c:pt idx="183">
                  <c:v>4.9439999999999998E-2</c:v>
                </c:pt>
                <c:pt idx="184">
                  <c:v>5.5E-2</c:v>
                </c:pt>
                <c:pt idx="185">
                  <c:v>6.5049999999999997E-2</c:v>
                </c:pt>
                <c:pt idx="186">
                  <c:v>6.36</c:v>
                </c:pt>
                <c:pt idx="187">
                  <c:v>0.18110000000000001</c:v>
                </c:pt>
                <c:pt idx="188">
                  <c:v>4.8000000000000001E-2</c:v>
                </c:pt>
                <c:pt idx="189">
                  <c:v>9.1600000000000001E-2</c:v>
                </c:pt>
                <c:pt idx="190">
                  <c:v>3.6490000000000002E-2</c:v>
                </c:pt>
                <c:pt idx="191">
                  <c:v>5.7999999999999996E-3</c:v>
                </c:pt>
                <c:pt idx="192">
                  <c:v>5.5109999999999999E-2</c:v>
                </c:pt>
                <c:pt idx="193">
                  <c:v>3.2599999999999997E-2</c:v>
                </c:pt>
                <c:pt idx="194">
                  <c:v>0.13669999999999999</c:v>
                </c:pt>
                <c:pt idx="195">
                  <c:v>5.8999999999999997E-2</c:v>
                </c:pt>
                <c:pt idx="196">
                  <c:v>1.42</c:v>
                </c:pt>
                <c:pt idx="197">
                  <c:v>5.91E-2</c:v>
                </c:pt>
                <c:pt idx="198">
                  <c:v>4.5499999999999999E-2</c:v>
                </c:pt>
                <c:pt idx="199">
                  <c:v>3.6999999999999998E-2</c:v>
                </c:pt>
                <c:pt idx="200">
                  <c:v>1.05</c:v>
                </c:pt>
                <c:pt idx="201">
                  <c:v>1.67</c:v>
                </c:pt>
                <c:pt idx="202">
                  <c:v>9.7500000000000003E-2</c:v>
                </c:pt>
                <c:pt idx="203">
                  <c:v>7.4999999999999997E-2</c:v>
                </c:pt>
                <c:pt idx="204">
                  <c:v>9.3090000000000006E-2</c:v>
                </c:pt>
                <c:pt idx="205">
                  <c:v>2.2799999999999998</c:v>
                </c:pt>
                <c:pt idx="206">
                  <c:v>1.4</c:v>
                </c:pt>
                <c:pt idx="207">
                  <c:v>5.2900000000000003E-2</c:v>
                </c:pt>
                <c:pt idx="208">
                  <c:v>8.4000000000000005E-2</c:v>
                </c:pt>
                <c:pt idx="209">
                  <c:v>5.4199999999999998E-2</c:v>
                </c:pt>
                <c:pt idx="210">
                  <c:v>4.2999999999999997E-2</c:v>
                </c:pt>
                <c:pt idx="211">
                  <c:v>1.149</c:v>
                </c:pt>
                <c:pt idx="212">
                  <c:v>2.5</c:v>
                </c:pt>
                <c:pt idx="213">
                  <c:v>5.4480000000000004</c:v>
                </c:pt>
                <c:pt idx="214">
                  <c:v>1.6</c:v>
                </c:pt>
                <c:pt idx="215">
                  <c:v>1.3</c:v>
                </c:pt>
                <c:pt idx="216">
                  <c:v>3.6499999999999998E-2</c:v>
                </c:pt>
                <c:pt idx="217">
                  <c:v>0.42199999999999999</c:v>
                </c:pt>
                <c:pt idx="218">
                  <c:v>0.16200000000000001</c:v>
                </c:pt>
              </c:numCache>
            </c:numRef>
          </c:xVal>
          <c:yVal>
            <c:numRef>
              <c:f>Sheet1!$B$961:$B$1179</c:f>
              <c:numCache>
                <c:formatCode>General</c:formatCode>
                <c:ptCount val="219"/>
                <c:pt idx="0">
                  <c:v>1.2999999999999999E-3</c:v>
                </c:pt>
                <c:pt idx="1">
                  <c:v>2.7000000000000001E-3</c:v>
                </c:pt>
                <c:pt idx="2">
                  <c:v>4.0000000000000001E-3</c:v>
                </c:pt>
                <c:pt idx="3">
                  <c:v>4.3400000000000001E-3</c:v>
                </c:pt>
                <c:pt idx="4">
                  <c:v>6.0000000000000001E-3</c:v>
                </c:pt>
                <c:pt idx="5">
                  <c:v>7.77E-3</c:v>
                </c:pt>
                <c:pt idx="6">
                  <c:v>1.0999999999999999E-2</c:v>
                </c:pt>
                <c:pt idx="7">
                  <c:v>1.5800000000000002E-2</c:v>
                </c:pt>
                <c:pt idx="8">
                  <c:v>1.6899999999999998E-2</c:v>
                </c:pt>
                <c:pt idx="9">
                  <c:v>1.7999999999999999E-2</c:v>
                </c:pt>
                <c:pt idx="10">
                  <c:v>1.9699999999999999E-2</c:v>
                </c:pt>
                <c:pt idx="11">
                  <c:v>2.63E-2</c:v>
                </c:pt>
                <c:pt idx="12">
                  <c:v>3.0800000000000001E-2</c:v>
                </c:pt>
                <c:pt idx="13">
                  <c:v>4.0599999999999997E-2</c:v>
                </c:pt>
                <c:pt idx="14">
                  <c:v>4.53E-2</c:v>
                </c:pt>
                <c:pt idx="15">
                  <c:v>5.1299999999999998E-2</c:v>
                </c:pt>
                <c:pt idx="16">
                  <c:v>7.9000000000000001E-2</c:v>
                </c:pt>
                <c:pt idx="17">
                  <c:v>9.4E-2</c:v>
                </c:pt>
                <c:pt idx="18">
                  <c:v>0.10100000000000001</c:v>
                </c:pt>
                <c:pt idx="19">
                  <c:v>0.11700000000000001</c:v>
                </c:pt>
                <c:pt idx="20">
                  <c:v>0.125</c:v>
                </c:pt>
                <c:pt idx="21">
                  <c:v>0.16800000000000001</c:v>
                </c:pt>
                <c:pt idx="22">
                  <c:v>0.18</c:v>
                </c:pt>
                <c:pt idx="23">
                  <c:v>0.187</c:v>
                </c:pt>
                <c:pt idx="24">
                  <c:v>0.19500000000000001</c:v>
                </c:pt>
                <c:pt idx="25">
                  <c:v>0.20599999999999999</c:v>
                </c:pt>
                <c:pt idx="26">
                  <c:v>0.27</c:v>
                </c:pt>
                <c:pt idx="27">
                  <c:v>0.27300000000000002</c:v>
                </c:pt>
                <c:pt idx="28">
                  <c:v>0.28000000000000003</c:v>
                </c:pt>
                <c:pt idx="29">
                  <c:v>0.33200000000000002</c:v>
                </c:pt>
                <c:pt idx="30">
                  <c:v>0.41</c:v>
                </c:pt>
                <c:pt idx="31">
                  <c:v>0.42599999999999999</c:v>
                </c:pt>
                <c:pt idx="32">
                  <c:v>0.42699999999999999</c:v>
                </c:pt>
                <c:pt idx="33">
                  <c:v>0.42799999999999999</c:v>
                </c:pt>
                <c:pt idx="34">
                  <c:v>0.47499999999999998</c:v>
                </c:pt>
                <c:pt idx="35">
                  <c:v>0.48</c:v>
                </c:pt>
                <c:pt idx="36">
                  <c:v>0.51400000000000001</c:v>
                </c:pt>
                <c:pt idx="37">
                  <c:v>0.52700000000000002</c:v>
                </c:pt>
                <c:pt idx="38">
                  <c:v>0.53</c:v>
                </c:pt>
                <c:pt idx="39">
                  <c:v>0.57599999999999996</c:v>
                </c:pt>
                <c:pt idx="40">
                  <c:v>0.6</c:v>
                </c:pt>
                <c:pt idx="41">
                  <c:v>0.61299999999999999</c:v>
                </c:pt>
                <c:pt idx="42">
                  <c:v>0.624</c:v>
                </c:pt>
                <c:pt idx="43">
                  <c:v>0.624</c:v>
                </c:pt>
                <c:pt idx="44">
                  <c:v>0.65</c:v>
                </c:pt>
                <c:pt idx="45">
                  <c:v>0.65300000000000002</c:v>
                </c:pt>
                <c:pt idx="46">
                  <c:v>0.67200000000000004</c:v>
                </c:pt>
                <c:pt idx="47">
                  <c:v>0.70599999999999996</c:v>
                </c:pt>
                <c:pt idx="48">
                  <c:v>0.72899999999999998</c:v>
                </c:pt>
                <c:pt idx="49">
                  <c:v>0.73</c:v>
                </c:pt>
                <c:pt idx="50">
                  <c:v>0.77</c:v>
                </c:pt>
                <c:pt idx="51">
                  <c:v>0.78300000000000003</c:v>
                </c:pt>
                <c:pt idx="52">
                  <c:v>0.78400000000000003</c:v>
                </c:pt>
                <c:pt idx="53">
                  <c:v>0.80500000000000005</c:v>
                </c:pt>
                <c:pt idx="54">
                  <c:v>0.82099999999999995</c:v>
                </c:pt>
                <c:pt idx="55">
                  <c:v>0.84</c:v>
                </c:pt>
                <c:pt idx="56">
                  <c:v>0.84</c:v>
                </c:pt>
                <c:pt idx="57">
                  <c:v>0.85</c:v>
                </c:pt>
                <c:pt idx="58">
                  <c:v>0.88</c:v>
                </c:pt>
                <c:pt idx="59">
                  <c:v>0.89</c:v>
                </c:pt>
                <c:pt idx="60">
                  <c:v>0.92</c:v>
                </c:pt>
                <c:pt idx="61">
                  <c:v>0.94099999999999995</c:v>
                </c:pt>
                <c:pt idx="62">
                  <c:v>0.97</c:v>
                </c:pt>
                <c:pt idx="63">
                  <c:v>1</c:v>
                </c:pt>
                <c:pt idx="64">
                  <c:v>1.0449999999999999</c:v>
                </c:pt>
                <c:pt idx="65">
                  <c:v>1.06</c:v>
                </c:pt>
                <c:pt idx="66">
                  <c:v>1.1100000000000001</c:v>
                </c:pt>
                <c:pt idx="67">
                  <c:v>1.1499999999999999</c:v>
                </c:pt>
                <c:pt idx="68">
                  <c:v>1.1599999999999999</c:v>
                </c:pt>
                <c:pt idx="69">
                  <c:v>1.1919999999999999</c:v>
                </c:pt>
                <c:pt idx="70">
                  <c:v>1.21</c:v>
                </c:pt>
                <c:pt idx="71">
                  <c:v>1.22</c:v>
                </c:pt>
                <c:pt idx="72">
                  <c:v>1.222</c:v>
                </c:pt>
                <c:pt idx="73">
                  <c:v>1.23</c:v>
                </c:pt>
                <c:pt idx="74">
                  <c:v>1.23</c:v>
                </c:pt>
                <c:pt idx="75">
                  <c:v>1.28</c:v>
                </c:pt>
                <c:pt idx="76">
                  <c:v>1.3380000000000001</c:v>
                </c:pt>
                <c:pt idx="77">
                  <c:v>1.43</c:v>
                </c:pt>
                <c:pt idx="78">
                  <c:v>1.47</c:v>
                </c:pt>
                <c:pt idx="79">
                  <c:v>1.51</c:v>
                </c:pt>
                <c:pt idx="80">
                  <c:v>1.56</c:v>
                </c:pt>
                <c:pt idx="81">
                  <c:v>1.56</c:v>
                </c:pt>
                <c:pt idx="82">
                  <c:v>1.61</c:v>
                </c:pt>
                <c:pt idx="83">
                  <c:v>1.67</c:v>
                </c:pt>
                <c:pt idx="84">
                  <c:v>1.75</c:v>
                </c:pt>
                <c:pt idx="85">
                  <c:v>1.7689999999999999</c:v>
                </c:pt>
                <c:pt idx="86">
                  <c:v>1.774</c:v>
                </c:pt>
                <c:pt idx="87">
                  <c:v>1.78</c:v>
                </c:pt>
                <c:pt idx="88">
                  <c:v>1.86</c:v>
                </c:pt>
                <c:pt idx="89">
                  <c:v>1.9</c:v>
                </c:pt>
                <c:pt idx="90">
                  <c:v>1.98</c:v>
                </c:pt>
                <c:pt idx="91">
                  <c:v>2.2999999999999998</c:v>
                </c:pt>
                <c:pt idx="92">
                  <c:v>2.4</c:v>
                </c:pt>
                <c:pt idx="93">
                  <c:v>2.4</c:v>
                </c:pt>
                <c:pt idx="94">
                  <c:v>2.44</c:v>
                </c:pt>
                <c:pt idx="95">
                  <c:v>2.44</c:v>
                </c:pt>
                <c:pt idx="96">
                  <c:v>2.68</c:v>
                </c:pt>
                <c:pt idx="97">
                  <c:v>2.69</c:v>
                </c:pt>
                <c:pt idx="98">
                  <c:v>2.74</c:v>
                </c:pt>
                <c:pt idx="99">
                  <c:v>2.75</c:v>
                </c:pt>
                <c:pt idx="100">
                  <c:v>2.89</c:v>
                </c:pt>
                <c:pt idx="101">
                  <c:v>2.98</c:v>
                </c:pt>
                <c:pt idx="102">
                  <c:v>3</c:v>
                </c:pt>
                <c:pt idx="103">
                  <c:v>3.07</c:v>
                </c:pt>
                <c:pt idx="104">
                  <c:v>3.18</c:v>
                </c:pt>
                <c:pt idx="105">
                  <c:v>3.6</c:v>
                </c:pt>
                <c:pt idx="106">
                  <c:v>3.6</c:v>
                </c:pt>
                <c:pt idx="107">
                  <c:v>3.76</c:v>
                </c:pt>
                <c:pt idx="108">
                  <c:v>4</c:v>
                </c:pt>
                <c:pt idx="109">
                  <c:v>4.3099999999999996</c:v>
                </c:pt>
                <c:pt idx="110">
                  <c:v>4.32</c:v>
                </c:pt>
                <c:pt idx="111">
                  <c:v>4.51</c:v>
                </c:pt>
                <c:pt idx="112">
                  <c:v>4.5999999999999996</c:v>
                </c:pt>
                <c:pt idx="113">
                  <c:v>5.14</c:v>
                </c:pt>
                <c:pt idx="114">
                  <c:v>5.4</c:v>
                </c:pt>
                <c:pt idx="115">
                  <c:v>5.45</c:v>
                </c:pt>
                <c:pt idx="116">
                  <c:v>5.59</c:v>
                </c:pt>
                <c:pt idx="117">
                  <c:v>5.78</c:v>
                </c:pt>
                <c:pt idx="118">
                  <c:v>5.85</c:v>
                </c:pt>
                <c:pt idx="119">
                  <c:v>5.97</c:v>
                </c:pt>
                <c:pt idx="120">
                  <c:v>7.95</c:v>
                </c:pt>
                <c:pt idx="121">
                  <c:v>8.52</c:v>
                </c:pt>
                <c:pt idx="122">
                  <c:v>11.1</c:v>
                </c:pt>
                <c:pt idx="123">
                  <c:v>12.4</c:v>
                </c:pt>
                <c:pt idx="124">
                  <c:v>13.2</c:v>
                </c:pt>
                <c:pt idx="125">
                  <c:v>15.1</c:v>
                </c:pt>
                <c:pt idx="126">
                  <c:v>16.350000000000001</c:v>
                </c:pt>
                <c:pt idx="127">
                  <c:v>19.2</c:v>
                </c:pt>
                <c:pt idx="128">
                  <c:v>24</c:v>
                </c:pt>
                <c:pt idx="129">
                  <c:v>26</c:v>
                </c:pt>
                <c:pt idx="130">
                  <c:v>36.5</c:v>
                </c:pt>
                <c:pt idx="131">
                  <c:v>41</c:v>
                </c:pt>
                <c:pt idx="132">
                  <c:v>47</c:v>
                </c:pt>
                <c:pt idx="133">
                  <c:v>48</c:v>
                </c:pt>
                <c:pt idx="134">
                  <c:v>53</c:v>
                </c:pt>
                <c:pt idx="135">
                  <c:v>53.4</c:v>
                </c:pt>
                <c:pt idx="136">
                  <c:v>56.6</c:v>
                </c:pt>
                <c:pt idx="137">
                  <c:v>57</c:v>
                </c:pt>
                <c:pt idx="138">
                  <c:v>60.2</c:v>
                </c:pt>
                <c:pt idx="139">
                  <c:v>2E-3</c:v>
                </c:pt>
                <c:pt idx="140">
                  <c:v>2.0999999999999999E-3</c:v>
                </c:pt>
                <c:pt idx="141">
                  <c:v>2.3999999999999998E-3</c:v>
                </c:pt>
                <c:pt idx="142">
                  <c:v>3.0999999999999999E-3</c:v>
                </c:pt>
                <c:pt idx="143">
                  <c:v>3.5899999999999999E-3</c:v>
                </c:pt>
                <c:pt idx="144">
                  <c:v>3.7100000000000002E-3</c:v>
                </c:pt>
                <c:pt idx="145">
                  <c:v>4.2199999999999998E-3</c:v>
                </c:pt>
                <c:pt idx="146">
                  <c:v>4.4000000000000003E-3</c:v>
                </c:pt>
                <c:pt idx="147">
                  <c:v>5.5100000000000001E-3</c:v>
                </c:pt>
                <c:pt idx="148">
                  <c:v>5.5999999999999999E-3</c:v>
                </c:pt>
                <c:pt idx="149">
                  <c:v>5.7600000000000004E-3</c:v>
                </c:pt>
                <c:pt idx="150">
                  <c:v>6.3600000000000002E-3</c:v>
                </c:pt>
                <c:pt idx="151">
                  <c:v>6.8999999999999999E-3</c:v>
                </c:pt>
                <c:pt idx="152">
                  <c:v>7.2700000000000004E-3</c:v>
                </c:pt>
                <c:pt idx="153">
                  <c:v>7.9000000000000008E-3</c:v>
                </c:pt>
                <c:pt idx="154">
                  <c:v>9.0900000000000009E-3</c:v>
                </c:pt>
                <c:pt idx="155">
                  <c:v>9.4999999999999998E-3</c:v>
                </c:pt>
                <c:pt idx="156">
                  <c:v>0.01</c:v>
                </c:pt>
                <c:pt idx="157">
                  <c:v>1.03E-2</c:v>
                </c:pt>
                <c:pt idx="158">
                  <c:v>1.2E-2</c:v>
                </c:pt>
                <c:pt idx="159">
                  <c:v>1.32E-2</c:v>
                </c:pt>
                <c:pt idx="160">
                  <c:v>1.4999999999999999E-2</c:v>
                </c:pt>
                <c:pt idx="161">
                  <c:v>2.0899999999999998E-2</c:v>
                </c:pt>
                <c:pt idx="162">
                  <c:v>2.1700000000000001E-2</c:v>
                </c:pt>
                <c:pt idx="163">
                  <c:v>2.2499999999999999E-2</c:v>
                </c:pt>
                <c:pt idx="164">
                  <c:v>2.3599999999999999E-2</c:v>
                </c:pt>
                <c:pt idx="165">
                  <c:v>2.58E-2</c:v>
                </c:pt>
                <c:pt idx="166">
                  <c:v>2.5999999999999999E-2</c:v>
                </c:pt>
                <c:pt idx="167">
                  <c:v>2.7E-2</c:v>
                </c:pt>
                <c:pt idx="168">
                  <c:v>2.8299999999999999E-2</c:v>
                </c:pt>
                <c:pt idx="169">
                  <c:v>3.3000000000000002E-2</c:v>
                </c:pt>
                <c:pt idx="170">
                  <c:v>3.9600000000000003E-2</c:v>
                </c:pt>
                <c:pt idx="171">
                  <c:v>4.7800000000000002E-2</c:v>
                </c:pt>
                <c:pt idx="172">
                  <c:v>5.2499999999999998E-2</c:v>
                </c:pt>
                <c:pt idx="173">
                  <c:v>5.2900000000000003E-2</c:v>
                </c:pt>
                <c:pt idx="174">
                  <c:v>6.7000000000000004E-2</c:v>
                </c:pt>
                <c:pt idx="175">
                  <c:v>9.7000000000000003E-2</c:v>
                </c:pt>
                <c:pt idx="176">
                  <c:v>0.11899999999999999</c:v>
                </c:pt>
                <c:pt idx="177">
                  <c:v>0.12</c:v>
                </c:pt>
                <c:pt idx="178">
                  <c:v>0.128</c:v>
                </c:pt>
                <c:pt idx="179">
                  <c:v>0.15</c:v>
                </c:pt>
                <c:pt idx="180">
                  <c:v>0.16200000000000001</c:v>
                </c:pt>
                <c:pt idx="181">
                  <c:v>0.16800000000000001</c:v>
                </c:pt>
                <c:pt idx="182">
                  <c:v>0.17299999999999999</c:v>
                </c:pt>
                <c:pt idx="183">
                  <c:v>0.26100000000000001</c:v>
                </c:pt>
                <c:pt idx="184">
                  <c:v>0.31</c:v>
                </c:pt>
                <c:pt idx="185">
                  <c:v>0.34</c:v>
                </c:pt>
                <c:pt idx="186">
                  <c:v>0.38</c:v>
                </c:pt>
                <c:pt idx="187">
                  <c:v>0.38100000000000001</c:v>
                </c:pt>
                <c:pt idx="188">
                  <c:v>0.39</c:v>
                </c:pt>
                <c:pt idx="189">
                  <c:v>0.495</c:v>
                </c:pt>
                <c:pt idx="190">
                  <c:v>0.56000000000000005</c:v>
                </c:pt>
                <c:pt idx="191">
                  <c:v>0.7</c:v>
                </c:pt>
                <c:pt idx="192">
                  <c:v>0.7</c:v>
                </c:pt>
                <c:pt idx="193">
                  <c:v>0.81200000000000006</c:v>
                </c:pt>
                <c:pt idx="194">
                  <c:v>0.84</c:v>
                </c:pt>
                <c:pt idx="195">
                  <c:v>0.85</c:v>
                </c:pt>
                <c:pt idx="196">
                  <c:v>0.87</c:v>
                </c:pt>
                <c:pt idx="197">
                  <c:v>1.0189999999999999</c:v>
                </c:pt>
                <c:pt idx="198">
                  <c:v>1.18</c:v>
                </c:pt>
                <c:pt idx="199">
                  <c:v>1.34</c:v>
                </c:pt>
                <c:pt idx="200">
                  <c:v>1.4</c:v>
                </c:pt>
                <c:pt idx="201">
                  <c:v>1.6</c:v>
                </c:pt>
                <c:pt idx="202">
                  <c:v>1.73</c:v>
                </c:pt>
                <c:pt idx="203">
                  <c:v>1.8</c:v>
                </c:pt>
                <c:pt idx="204">
                  <c:v>1.85</c:v>
                </c:pt>
                <c:pt idx="205">
                  <c:v>2.4</c:v>
                </c:pt>
                <c:pt idx="206">
                  <c:v>2.7</c:v>
                </c:pt>
                <c:pt idx="207">
                  <c:v>2.79</c:v>
                </c:pt>
                <c:pt idx="208">
                  <c:v>2.84</c:v>
                </c:pt>
                <c:pt idx="209">
                  <c:v>3.5179999999999998</c:v>
                </c:pt>
                <c:pt idx="210">
                  <c:v>3.7</c:v>
                </c:pt>
                <c:pt idx="211">
                  <c:v>3.93</c:v>
                </c:pt>
                <c:pt idx="212">
                  <c:v>4.4000000000000004</c:v>
                </c:pt>
                <c:pt idx="213">
                  <c:v>5.415</c:v>
                </c:pt>
                <c:pt idx="214">
                  <c:v>6.3</c:v>
                </c:pt>
                <c:pt idx="215">
                  <c:v>6.4</c:v>
                </c:pt>
                <c:pt idx="216">
                  <c:v>8</c:v>
                </c:pt>
                <c:pt idx="217">
                  <c:v>10.78</c:v>
                </c:pt>
                <c:pt idx="218">
                  <c:v>19.25</c:v>
                </c:pt>
              </c:numCache>
            </c:numRef>
          </c:yVal>
          <c:smooth val="0"/>
        </c:ser>
        <c:ser>
          <c:idx val="6"/>
          <c:order val="7"/>
          <c:tx>
            <c:v>マイクロレンズ法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Sheet2!$E$12:$E$74</c:f>
              <c:numCache>
                <c:formatCode>General</c:formatCode>
                <c:ptCount val="63"/>
                <c:pt idx="0">
                  <c:v>5.0999999999999996</c:v>
                </c:pt>
                <c:pt idx="1">
                  <c:v>3.6</c:v>
                </c:pt>
                <c:pt idx="2">
                  <c:v>2.8</c:v>
                </c:pt>
                <c:pt idx="3">
                  <c:v>2.1</c:v>
                </c:pt>
                <c:pt idx="4">
                  <c:v>0.66</c:v>
                </c:pt>
                <c:pt idx="5">
                  <c:v>0.85</c:v>
                </c:pt>
                <c:pt idx="6">
                  <c:v>2.2999999999999998</c:v>
                </c:pt>
                <c:pt idx="7">
                  <c:v>4.5</c:v>
                </c:pt>
                <c:pt idx="8">
                  <c:v>3.3</c:v>
                </c:pt>
                <c:pt idx="9">
                  <c:v>1.25</c:v>
                </c:pt>
                <c:pt idx="10">
                  <c:v>3.2</c:v>
                </c:pt>
                <c:pt idx="11">
                  <c:v>2</c:v>
                </c:pt>
                <c:pt idx="12">
                  <c:v>1.8</c:v>
                </c:pt>
                <c:pt idx="13">
                  <c:v>2</c:v>
                </c:pt>
                <c:pt idx="14">
                  <c:v>1.1000000000000001</c:v>
                </c:pt>
                <c:pt idx="15">
                  <c:v>8.3000000000000007</c:v>
                </c:pt>
                <c:pt idx="16">
                  <c:v>3.86</c:v>
                </c:pt>
                <c:pt idx="17">
                  <c:v>3.82</c:v>
                </c:pt>
                <c:pt idx="18">
                  <c:v>4.63</c:v>
                </c:pt>
                <c:pt idx="19">
                  <c:v>3.3</c:v>
                </c:pt>
                <c:pt idx="20">
                  <c:v>0.92</c:v>
                </c:pt>
                <c:pt idx="21">
                  <c:v>0.84</c:v>
                </c:pt>
                <c:pt idx="22">
                  <c:v>3.6</c:v>
                </c:pt>
                <c:pt idx="23">
                  <c:v>0.31</c:v>
                </c:pt>
                <c:pt idx="24">
                  <c:v>0.19</c:v>
                </c:pt>
                <c:pt idx="25">
                  <c:v>0.87</c:v>
                </c:pt>
                <c:pt idx="26">
                  <c:v>3.45</c:v>
                </c:pt>
                <c:pt idx="27">
                  <c:v>40</c:v>
                </c:pt>
                <c:pt idx="28">
                  <c:v>0.7</c:v>
                </c:pt>
                <c:pt idx="29">
                  <c:v>15</c:v>
                </c:pt>
                <c:pt idx="30">
                  <c:v>0.8</c:v>
                </c:pt>
                <c:pt idx="31">
                  <c:v>0.70199999999999996</c:v>
                </c:pt>
                <c:pt idx="32">
                  <c:v>3.48</c:v>
                </c:pt>
                <c:pt idx="33">
                  <c:v>4.29</c:v>
                </c:pt>
                <c:pt idx="34">
                  <c:v>1.72</c:v>
                </c:pt>
                <c:pt idx="35">
                  <c:v>7.14</c:v>
                </c:pt>
                <c:pt idx="36">
                  <c:v>4.2</c:v>
                </c:pt>
                <c:pt idx="37">
                  <c:v>1.89</c:v>
                </c:pt>
                <c:pt idx="38">
                  <c:v>0.74</c:v>
                </c:pt>
                <c:pt idx="39">
                  <c:v>2.4</c:v>
                </c:pt>
                <c:pt idx="40">
                  <c:v>2.59</c:v>
                </c:pt>
                <c:pt idx="41">
                  <c:v>1.6</c:v>
                </c:pt>
                <c:pt idx="42">
                  <c:v>2.7</c:v>
                </c:pt>
                <c:pt idx="43">
                  <c:v>0.61</c:v>
                </c:pt>
                <c:pt idx="44">
                  <c:v>4.4000000000000004</c:v>
                </c:pt>
                <c:pt idx="45">
                  <c:v>1.75</c:v>
                </c:pt>
                <c:pt idx="46">
                  <c:v>0.73</c:v>
                </c:pt>
                <c:pt idx="47">
                  <c:v>1.2</c:v>
                </c:pt>
                <c:pt idx="48">
                  <c:v>0.245</c:v>
                </c:pt>
                <c:pt idx="49">
                  <c:v>0.33</c:v>
                </c:pt>
                <c:pt idx="50">
                  <c:v>2.9</c:v>
                </c:pt>
                <c:pt idx="51">
                  <c:v>10.199999999999999</c:v>
                </c:pt>
                <c:pt idx="52">
                  <c:v>1.1200000000000001</c:v>
                </c:pt>
                <c:pt idx="53">
                  <c:v>1.64</c:v>
                </c:pt>
                <c:pt idx="54">
                  <c:v>3.6</c:v>
                </c:pt>
                <c:pt idx="55">
                  <c:v>2.6</c:v>
                </c:pt>
                <c:pt idx="56">
                  <c:v>1.8</c:v>
                </c:pt>
                <c:pt idx="57">
                  <c:v>6.4</c:v>
                </c:pt>
                <c:pt idx="58">
                  <c:v>5</c:v>
                </c:pt>
                <c:pt idx="59">
                  <c:v>9.6300000000000008</c:v>
                </c:pt>
                <c:pt idx="60">
                  <c:v>2.17</c:v>
                </c:pt>
                <c:pt idx="61">
                  <c:v>1.1599999999999999</c:v>
                </c:pt>
                <c:pt idx="62">
                  <c:v>3.75</c:v>
                </c:pt>
              </c:numCache>
            </c:numRef>
          </c:xVal>
          <c:yVal>
            <c:numRef>
              <c:f>Sheet2!$B$12:$B$74</c:f>
              <c:numCache>
                <c:formatCode>General</c:formatCode>
                <c:ptCount val="63"/>
                <c:pt idx="0">
                  <c:v>2.6</c:v>
                </c:pt>
                <c:pt idx="1">
                  <c:v>3.5</c:v>
                </c:pt>
                <c:pt idx="2">
                  <c:v>0.04</c:v>
                </c:pt>
                <c:pt idx="3">
                  <c:v>1.7000000000000001E-2</c:v>
                </c:pt>
                <c:pt idx="4">
                  <c:v>0.01</c:v>
                </c:pt>
                <c:pt idx="5">
                  <c:v>0.9</c:v>
                </c:pt>
                <c:pt idx="6">
                  <c:v>0.72699999999999998</c:v>
                </c:pt>
                <c:pt idx="7">
                  <c:v>0.27100000000000002</c:v>
                </c:pt>
                <c:pt idx="8">
                  <c:v>6.9400000000000003E-2</c:v>
                </c:pt>
                <c:pt idx="9">
                  <c:v>0.23</c:v>
                </c:pt>
                <c:pt idx="10">
                  <c:v>3.27E-2</c:v>
                </c:pt>
                <c:pt idx="11">
                  <c:v>0.157</c:v>
                </c:pt>
                <c:pt idx="12">
                  <c:v>2.6</c:v>
                </c:pt>
                <c:pt idx="13">
                  <c:v>1.5</c:v>
                </c:pt>
                <c:pt idx="14">
                  <c:v>4.8</c:v>
                </c:pt>
                <c:pt idx="15">
                  <c:v>3.7</c:v>
                </c:pt>
                <c:pt idx="16">
                  <c:v>0.96</c:v>
                </c:pt>
                <c:pt idx="17">
                  <c:v>0.11</c:v>
                </c:pt>
                <c:pt idx="18">
                  <c:v>0.68</c:v>
                </c:pt>
                <c:pt idx="19">
                  <c:v>4.0999999999999996</c:v>
                </c:pt>
                <c:pt idx="20">
                  <c:v>2.9000000000000001E-2</c:v>
                </c:pt>
                <c:pt idx="21">
                  <c:v>5.6634049649199998E-2</c:v>
                </c:pt>
                <c:pt idx="22">
                  <c:v>7.8</c:v>
                </c:pt>
                <c:pt idx="23">
                  <c:v>7.5</c:v>
                </c:pt>
                <c:pt idx="24">
                  <c:v>9.4</c:v>
                </c:pt>
                <c:pt idx="25">
                  <c:v>1.85</c:v>
                </c:pt>
                <c:pt idx="26">
                  <c:v>2.73</c:v>
                </c:pt>
                <c:pt idx="27">
                  <c:v>0.8</c:v>
                </c:pt>
                <c:pt idx="28">
                  <c:v>0.188780165497278</c:v>
                </c:pt>
                <c:pt idx="29">
                  <c:v>0.18</c:v>
                </c:pt>
                <c:pt idx="30">
                  <c:v>13.6</c:v>
                </c:pt>
                <c:pt idx="31">
                  <c:v>5.2229179120900004E-3</c:v>
                </c:pt>
                <c:pt idx="32">
                  <c:v>0.64</c:v>
                </c:pt>
                <c:pt idx="33">
                  <c:v>41</c:v>
                </c:pt>
                <c:pt idx="34">
                  <c:v>0.27</c:v>
                </c:pt>
                <c:pt idx="35">
                  <c:v>9.4E-2</c:v>
                </c:pt>
                <c:pt idx="36">
                  <c:v>6.6000000000000003E-2</c:v>
                </c:pt>
                <c:pt idx="37">
                  <c:v>0.88</c:v>
                </c:pt>
                <c:pt idx="38">
                  <c:v>0.39</c:v>
                </c:pt>
                <c:pt idx="39">
                  <c:v>6.6000000000000003E-2</c:v>
                </c:pt>
                <c:pt idx="40">
                  <c:v>0.25</c:v>
                </c:pt>
                <c:pt idx="41">
                  <c:v>0.47</c:v>
                </c:pt>
                <c:pt idx="42">
                  <c:v>0.11</c:v>
                </c:pt>
                <c:pt idx="43">
                  <c:v>36</c:v>
                </c:pt>
                <c:pt idx="44">
                  <c:v>3.09</c:v>
                </c:pt>
                <c:pt idx="45">
                  <c:v>0.57299999999999995</c:v>
                </c:pt>
                <c:pt idx="46">
                  <c:v>0.72</c:v>
                </c:pt>
                <c:pt idx="47">
                  <c:v>4.4000000000000004</c:v>
                </c:pt>
                <c:pt idx="48">
                  <c:v>45</c:v>
                </c:pt>
                <c:pt idx="49">
                  <c:v>13.6</c:v>
                </c:pt>
                <c:pt idx="50">
                  <c:v>0.51</c:v>
                </c:pt>
                <c:pt idx="51">
                  <c:v>8.4</c:v>
                </c:pt>
                <c:pt idx="52">
                  <c:v>6.7</c:v>
                </c:pt>
                <c:pt idx="53">
                  <c:v>2.2999999999999998</c:v>
                </c:pt>
                <c:pt idx="54">
                  <c:v>0.28999999999999998</c:v>
                </c:pt>
                <c:pt idx="55">
                  <c:v>0.64</c:v>
                </c:pt>
                <c:pt idx="56">
                  <c:v>2.8</c:v>
                </c:pt>
                <c:pt idx="57">
                  <c:v>4.18</c:v>
                </c:pt>
                <c:pt idx="58">
                  <c:v>49</c:v>
                </c:pt>
                <c:pt idx="59">
                  <c:v>31.7</c:v>
                </c:pt>
                <c:pt idx="60">
                  <c:v>13.38</c:v>
                </c:pt>
                <c:pt idx="61">
                  <c:v>4.4999999999999997E-3</c:v>
                </c:pt>
                <c:pt idx="62">
                  <c:v>9.08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968448"/>
        <c:axId val="203969024"/>
      </c:scatterChart>
      <c:valAx>
        <c:axId val="203968448"/>
        <c:scaling>
          <c:logBase val="10"/>
          <c:orientation val="minMax"/>
          <c:max val="100"/>
          <c:min val="1.0000000000000005E-2"/>
        </c:scaling>
        <c:delete val="0"/>
        <c:axPos val="b"/>
        <c:numFmt formatCode="General" sourceLinked="1"/>
        <c:majorTickMark val="out"/>
        <c:minorTickMark val="none"/>
        <c:tickLblPos val="nextTo"/>
        <c:crossAx val="203969024"/>
        <c:crossesAt val="1.0000000000000042E-4"/>
        <c:crossBetween val="midCat"/>
      </c:valAx>
      <c:valAx>
        <c:axId val="2039690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968448"/>
        <c:crossesAt val="1.0000000000000042E-4"/>
        <c:crossBetween val="midCat"/>
      </c:valAx>
    </c:plotArea>
    <c:legend>
      <c:legendPos val="r"/>
      <c:layout>
        <c:manualLayout>
          <c:xMode val="edge"/>
          <c:yMode val="edge"/>
          <c:x val="0.75951335647188833"/>
          <c:y val="0.23463213324749502"/>
          <c:w val="0.24048664352811161"/>
          <c:h val="0.6065547466943990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73.68625" units="1/cm"/>
          <inkml:channelProperty channel="Y" name="resolution" value="498.2699" units="1/cm"/>
        </inkml:channelProperties>
      </inkml:inkSource>
      <inkml:timestamp xml:id="ts0" timeString="2017-12-03T10:52:25.8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0,'0'0,"0"0,0 0,0 0,0 0,0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C944-9727-47C3-A624-792AFE56BD53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C4784-8EE1-457F-9505-1D4F1B779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5B6F-E8F1-41D2-9CCC-FDE20E48A3F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8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5B72-1CA9-420A-8E61-1C07C15551C1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594" tIns="44296" rIns="88594" bIns="44296"/>
          <a:lstStyle/>
          <a:p>
            <a:endParaRPr lang="ja-JP" altLang="ja-JP" sz="2800" b="1">
              <a:latin typeface="Comic Sans MS" pitchFamily="66" charset="0"/>
              <a:ea typeface="HG丸ｺﾞｼｯｸM-PRO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877" indent="-2857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2888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043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199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5F237-3087-43DE-BBFE-76DC48CEF32A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877" indent="-2857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2888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043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199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5F237-3087-43DE-BBFE-76DC48CEF32A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877" indent="-2857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2888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043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199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5F237-3087-43DE-BBFE-76DC48CEF32A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877" indent="-2857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2888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043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199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5F237-3087-43DE-BBFE-76DC48CEF32A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877" indent="-2857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2888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043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199" indent="-2285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5F237-3087-43DE-BBFE-76DC48CEF32A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5B72-1CA9-420A-8E61-1C07C15551C1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594" tIns="44296" rIns="88594" bIns="44296"/>
          <a:lstStyle/>
          <a:p>
            <a:endParaRPr lang="ja-JP" altLang="ja-JP" sz="2800" b="1">
              <a:latin typeface="Comic Sans MS" pitchFamily="66" charset="0"/>
              <a:ea typeface="HG丸ｺﾞｼｯｸM-PRO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04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42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08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39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52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23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1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0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9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7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A915-E176-47C8-918F-1B4D89215625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7EBF-0E7D-4B15-B6AF-6985CDB6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50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3415"/>
            <a:ext cx="9396536" cy="3497015"/>
          </a:xfrm>
        </p:spPr>
        <p:txBody>
          <a:bodyPr>
            <a:noAutofit/>
          </a:bodyPr>
          <a:lstStyle/>
          <a:p>
            <a:r>
              <a:rPr lang="en-US" altLang="ja-JP" sz="5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ALMA Observations of </a:t>
            </a:r>
            <a:br>
              <a:rPr lang="en-US" altLang="ja-JP" sz="5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sz="5600" b="1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S-bearing Molecules in </a:t>
            </a:r>
            <a:r>
              <a:rPr lang="en-US" altLang="ja-JP" sz="56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Protoplanetary Disks: </a:t>
            </a:r>
            <a:r>
              <a:rPr lang="en-US" altLang="ja-JP" sz="54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/>
            </a:r>
            <a:br>
              <a:rPr lang="en-US" altLang="ja-JP" sz="5400" b="1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a Possible Tracer of Evaporation of </a:t>
            </a:r>
            <a:br>
              <a:rPr lang="en-US" altLang="ja-JP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Icy </a:t>
            </a:r>
            <a:r>
              <a:rPr lang="en-US" altLang="ja-JP" dirty="0" err="1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Planetesimals</a:t>
            </a:r>
            <a:r>
              <a:rPr lang="en-US" altLang="ja-JP" dirty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endParaRPr lang="en-US" altLang="ja-JP" sz="5600" b="1" dirty="0" smtClean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" y="7553"/>
            <a:ext cx="9144000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3000" baseline="30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th</a:t>
            </a:r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RESCEU/Planet2 Symposium : Planet Formation around Snowline, Nov. 28-30, 2017 </a:t>
            </a:r>
            <a:r>
              <a:rPr lang="en-US" altLang="ja-JP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@ </a:t>
            </a:r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Univ. of Tokyo</a:t>
            </a:r>
            <a:endParaRPr lang="en-US" altLang="ja-JP" sz="30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80528" y="4843680"/>
            <a:ext cx="9505056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H.Nomura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1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A.Higuchi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N.Sakai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S.Yamamoto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</a:t>
            </a:r>
          </a:p>
          <a:p>
            <a:pPr algn="ctr"/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M. Nagasawa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4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K.K.Tanaka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5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H.Miura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6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T.Nakamoto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1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H.Tanaka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7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T.Yamamoto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5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, C.Walsh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8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 , T.J.Millar</a:t>
            </a:r>
            <a:r>
              <a:rPr lang="en-US" altLang="ja-JP" sz="2800" baseline="300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9</a:t>
            </a:r>
            <a:r>
              <a:rPr lang="en-US" altLang="ja-JP" sz="28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</a:p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1.TITECH, 2.RIKEN, 3.U. of Tokyo, 4.Kurume-U., 5.Hokkaido-U., </a:t>
            </a:r>
          </a:p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6.Nagoya City-U., 7.Tohoku-U., 8. U. of Leeds, 9. Queen’s U. Belfast</a:t>
            </a:r>
          </a:p>
        </p:txBody>
      </p:sp>
    </p:spTree>
    <p:extLst>
      <p:ext uri="{BB962C8B-B14F-4D97-AF65-F5344CB8AC3E}">
        <p14:creationId xmlns:p14="http://schemas.microsoft.com/office/powerpoint/2010/main" val="96518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ALMA Observations of SO &amp; H</a:t>
            </a:r>
            <a:r>
              <a:rPr lang="en-US" altLang="ja-JP" b="1" baseline="-25000" dirty="0" smtClean="0">
                <a:solidFill>
                  <a:srgbClr val="0000CC"/>
                </a:solidFill>
                <a:latin typeface="ＭＳ Ｐゴシック" charset="-128"/>
              </a:rPr>
              <a:t>2</a:t>
            </a:r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S</a:t>
            </a:r>
            <a:endParaRPr lang="ja-JP" altLang="en-US" b="1" dirty="0" smtClean="0">
              <a:solidFill>
                <a:srgbClr val="0000CC"/>
              </a:solidFill>
              <a:latin typeface="ＭＳ Ｐゴシック" charset="-128"/>
            </a:endParaRP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252536" y="476672"/>
            <a:ext cx="8639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Date</a:t>
            </a:r>
            <a:r>
              <a:rPr lang="ja-JP" altLang="en-US" sz="3000" b="1" dirty="0" smtClean="0">
                <a:latin typeface="ＭＳ Ｐゴシック" charset="-128"/>
              </a:rPr>
              <a:t>： </a:t>
            </a:r>
            <a:r>
              <a:rPr lang="en-US" altLang="ja-JP" sz="3000" b="1" dirty="0" smtClean="0">
                <a:latin typeface="ＭＳ Ｐゴシック" charset="-128"/>
              </a:rPr>
              <a:t>2016. 8. 1, 17, 27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ALMA cycle 3, band 6</a:t>
            </a:r>
            <a:r>
              <a:rPr lang="ja-JP" altLang="en-US" sz="3000" b="1" dirty="0" smtClean="0">
                <a:latin typeface="ＭＳ Ｐゴシック" charset="-128"/>
              </a:rPr>
              <a:t> </a:t>
            </a:r>
            <a:r>
              <a:rPr lang="en-US" altLang="ja-JP" sz="3000" b="1" dirty="0" smtClean="0">
                <a:latin typeface="ＭＳ Ｐゴシック" charset="-128"/>
              </a:rPr>
              <a:t>(PI: H. Nomura)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Dust cont., 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SO 6(5)-5(4), H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2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S 2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2,0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-2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1,1</a:t>
            </a:r>
            <a:endParaRPr lang="en-US" altLang="ja-JP" sz="3000" b="1" dirty="0" smtClean="0"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10 </a:t>
            </a:r>
            <a:r>
              <a:rPr lang="en-US" altLang="ja-JP" sz="3000" b="1" dirty="0">
                <a:latin typeface="ＭＳ Ｐゴシック" charset="-128"/>
              </a:rPr>
              <a:t>T </a:t>
            </a:r>
            <a:r>
              <a:rPr lang="en-US" altLang="ja-JP" sz="3000" b="1" dirty="0" err="1">
                <a:latin typeface="ＭＳ Ｐゴシック" charset="-128"/>
              </a:rPr>
              <a:t>Tauri</a:t>
            </a:r>
            <a:r>
              <a:rPr lang="en-US" altLang="ja-JP" sz="3000" b="1" dirty="0">
                <a:latin typeface="ＭＳ Ｐゴシック" charset="-128"/>
              </a:rPr>
              <a:t> disks in </a:t>
            </a:r>
            <a:r>
              <a:rPr lang="en-US" altLang="ja-JP" sz="3000" b="1" dirty="0" smtClean="0">
                <a:latin typeface="ＭＳ Ｐゴシック" charset="-128"/>
              </a:rPr>
              <a:t>Taurus (</a:t>
            </a:r>
            <a:r>
              <a:rPr lang="en-US" altLang="ja-JP" sz="3000" b="1" dirty="0">
                <a:latin typeface="ＭＳ Ｐゴシック" charset="-128"/>
              </a:rPr>
              <a:t>angular </a:t>
            </a:r>
            <a:r>
              <a:rPr lang="en-US" altLang="ja-JP" sz="3000" b="1" dirty="0" smtClean="0">
                <a:latin typeface="ＭＳ Ｐゴシック" charset="-128"/>
              </a:rPr>
              <a:t>resolution ~ 0.5”)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724022" y="2401724"/>
            <a:ext cx="3648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SO &amp; H</a:t>
            </a:r>
            <a:r>
              <a:rPr lang="en-US" altLang="ja-JP" sz="2800" baseline="-25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 upper limits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60430" y="5998428"/>
            <a:ext cx="8437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cf. SO 6</a:t>
            </a:r>
            <a:r>
              <a:rPr lang="en-US" altLang="ja-JP" sz="2800" baseline="-25000" dirty="0" smtClean="0">
                <a:latin typeface="Tahoma" pitchFamily="34" charset="0"/>
                <a:ea typeface="HG丸ｺﾞｼｯｸM-PRO" pitchFamily="50" charset="-128"/>
              </a:rPr>
              <a:t>7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-5</a:t>
            </a:r>
            <a:r>
              <a:rPr lang="en-US" altLang="ja-JP" sz="2800" baseline="-25000" dirty="0" smtClean="0">
                <a:latin typeface="Tahoma" pitchFamily="34" charset="0"/>
                <a:ea typeface="HG丸ｺﾞｼｯｸM-PRO" pitchFamily="50" charset="-128"/>
              </a:rPr>
              <a:t>6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 @ jets 0.48-1.6Jy km s</a:t>
            </a:r>
            <a:r>
              <a:rPr lang="en-US" altLang="ja-JP" sz="2800" baseline="30000" dirty="0" smtClean="0">
                <a:latin typeface="Tahoma" pitchFamily="34" charset="0"/>
                <a:ea typeface="HG丸ｺﾞｼｯｸM-PRO" pitchFamily="50" charset="-128"/>
              </a:rPr>
              <a:t>-1</a:t>
            </a:r>
            <a:r>
              <a:rPr lang="en-US" altLang="ja-JP" sz="2800" dirty="0" smtClean="0">
                <a:latin typeface="Tahoma" pitchFamily="34" charset="0"/>
                <a:ea typeface="HG丸ｺﾞｼｯｸM-PRO" pitchFamily="50" charset="-128"/>
              </a:rPr>
              <a:t> by IRAM 30m</a:t>
            </a:r>
            <a:endParaRPr lang="en-US" altLang="ja-JP" sz="2800" baseline="30000" dirty="0" smtClean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5940152" y="6437118"/>
            <a:ext cx="32403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(</a:t>
            </a:r>
            <a:r>
              <a:rPr lang="en-US" altLang="ja-JP" sz="2200" dirty="0" err="1" smtClean="0">
                <a:latin typeface="Tahoma" pitchFamily="34" charset="0"/>
                <a:ea typeface="HG丸ｺﾞｼｯｸM-PRO" pitchFamily="50" charset="-128"/>
              </a:rPr>
              <a:t>Guilloteau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 et al. 2016)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6740624" y="2422049"/>
            <a:ext cx="237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By A. Higuchi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496" y="2641663"/>
            <a:ext cx="900100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constraint on abundances of </a:t>
            </a:r>
          </a:p>
          <a:p>
            <a:pPr algn="ctr"/>
            <a:r>
              <a:rPr lang="en-US" altLang="ja-JP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S-bearing molecules in outer disks</a:t>
            </a:r>
          </a:p>
        </p:txBody>
      </p:sp>
    </p:spTree>
    <p:extLst>
      <p:ext uri="{BB962C8B-B14F-4D97-AF65-F5344CB8AC3E}">
        <p14:creationId xmlns:p14="http://schemas.microsoft.com/office/powerpoint/2010/main" val="246234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51" y="3260202"/>
            <a:ext cx="3096344" cy="20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116995" y="3260202"/>
            <a:ext cx="2606786" cy="2062339"/>
            <a:chOff x="3924288" y="2850642"/>
            <a:chExt cx="2606786" cy="206233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288" y="2850642"/>
              <a:ext cx="2516187" cy="163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87" y="4485057"/>
              <a:ext cx="2516187" cy="427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787" y="3210454"/>
              <a:ext cx="20002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0"/>
          <a:stretch/>
        </p:blipFill>
        <p:spPr bwMode="auto">
          <a:xfrm>
            <a:off x="35496" y="1286441"/>
            <a:ext cx="2059672" cy="44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-68570"/>
            <a:ext cx="9467403" cy="71006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en-US" altLang="ja-JP" sz="39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Complex Organic Molecules in Disks</a:t>
            </a:r>
            <a:endParaRPr lang="ja-JP" altLang="en-US" sz="39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2044776" y="1272644"/>
            <a:ext cx="284182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CN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14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0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-13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0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14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1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-13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1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@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257GHz, MWC480,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ALMA cycle 2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34619" y="5218521"/>
            <a:ext cx="2360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(Oberg et al. 2015)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0" y="1207026"/>
            <a:ext cx="1703285" cy="17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26" y="2645412"/>
            <a:ext cx="1669731" cy="16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6597"/>
            <a:ext cx="1669531" cy="16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761128" y="2245302"/>
            <a:ext cx="1541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obs. (white) 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08974" y="3710441"/>
            <a:ext cx="1762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model (gray)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" name="Rectangle 64"/>
          <p:cNvSpPr>
            <a:spLocks noChangeArrowheads="1"/>
          </p:cNvSpPr>
          <p:nvPr/>
        </p:nvSpPr>
        <p:spPr bwMode="auto">
          <a:xfrm>
            <a:off x="6339110" y="1217451"/>
            <a:ext cx="281485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600" baseline="-25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OH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 @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304, 305, 307GHz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(stacking)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TW </a:t>
            </a:r>
            <a:r>
              <a:rPr lang="en-US" altLang="ja-JP" sz="2600" dirty="0" err="1" smtClean="0">
                <a:latin typeface="Tahoma" pitchFamily="34" charset="0"/>
                <a:ea typeface="HG丸ｺﾞｼｯｸM-PRO" pitchFamily="50" charset="-128"/>
              </a:rPr>
              <a:t>Hya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, </a:t>
            </a:r>
          </a:p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ALMA cycle 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020272" y="4119284"/>
            <a:ext cx="6845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obs.</a:t>
            </a:r>
            <a:endParaRPr lang="en-US" altLang="ja-JP" sz="22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884368" y="3400365"/>
            <a:ext cx="9699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srgbClr val="7030A0"/>
                </a:solidFill>
                <a:latin typeface="Tahoma" pitchFamily="34" charset="0"/>
                <a:ea typeface="HG丸ｺﾞｼｯｸM-PRO" pitchFamily="50" charset="-128"/>
              </a:rPr>
              <a:t>model </a:t>
            </a:r>
            <a:endParaRPr lang="en-US" altLang="ja-JP" sz="2200" dirty="0">
              <a:solidFill>
                <a:srgbClr val="7030A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614165" y="5229221"/>
            <a:ext cx="23424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(Walsh et al. 2016)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4556323" y="488285"/>
            <a:ext cx="4264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c-C</a:t>
            </a:r>
            <a:r>
              <a:rPr lang="en-US" altLang="ja-JP" sz="2600" baseline="-25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@ 218GHz,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ALMA SV</a:t>
            </a:r>
          </a:p>
        </p:txBody>
      </p: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-26356" y="497220"/>
            <a:ext cx="4522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HC</a:t>
            </a:r>
            <a:r>
              <a:rPr lang="en-US" altLang="ja-JP" sz="2600" baseline="-25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N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@ 91-146GHz, IRAM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984331" y="848886"/>
            <a:ext cx="20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(Qi et al. 2013b)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507950" y="857260"/>
            <a:ext cx="270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  <a:ea typeface="HG丸ｺﾞｼｯｸM-PRO" pitchFamily="50" charset="-128"/>
              </a:rPr>
              <a:t>(Chapillon et al. 2012)</a:t>
            </a:r>
            <a:endParaRPr lang="en-US" altLang="ja-JP" sz="2000" dirty="0">
              <a:solidFill>
                <a:prstClr val="black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26355" y="5572397"/>
            <a:ext cx="9178166" cy="1384995"/>
            <a:chOff x="-26355" y="5805264"/>
            <a:chExt cx="9178166" cy="1384995"/>
          </a:xfrm>
        </p:grpSpPr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-26355" y="5805264"/>
              <a:ext cx="917816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Disk radii of 30-100AU for CH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CN, 30-60AU for CH</a:t>
              </a:r>
              <a:r>
                <a:rPr lang="en-US" altLang="ja-JP" sz="2800" baseline="-25000" dirty="0" smtClean="0"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OH</a:t>
              </a:r>
            </a:p>
            <a:p>
              <a:pPr algn="ctr">
                <a:spcBef>
                  <a:spcPct val="0"/>
                </a:spcBef>
              </a:pPr>
              <a:r>
                <a:rPr lang="en-US" altLang="ja-JP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CH</a:t>
              </a:r>
              <a:r>
                <a:rPr lang="en-US" altLang="ja-JP" sz="2800" baseline="-250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CN/HCN ~ 5-20%, CH</a:t>
              </a:r>
              <a:r>
                <a:rPr lang="en-US" altLang="ja-JP" sz="2800" baseline="-250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3</a:t>
              </a:r>
              <a:r>
                <a:rPr lang="en-US" altLang="ja-JP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OH/H</a:t>
              </a:r>
              <a:r>
                <a:rPr lang="en-US" altLang="ja-JP" sz="2800" baseline="-250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O ~ 0.7-5%</a:t>
              </a:r>
              <a:r>
                <a:rPr lang="ja-JP" altLang="en-US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⇔ </a:t>
              </a:r>
              <a:r>
                <a:rPr lang="en-US" altLang="ja-JP" sz="2800" dirty="0" smtClean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comets</a:t>
              </a:r>
            </a:p>
            <a:p>
              <a:pPr algn="ctr">
                <a:spcBef>
                  <a:spcPct val="0"/>
                </a:spcBef>
              </a:pPr>
              <a:r>
                <a:rPr lang="en-US" altLang="ja-JP" sz="2800" dirty="0" smtClean="0">
                  <a:latin typeface="+mn-ea"/>
                </a:rPr>
                <a:t>*</a:t>
              </a:r>
              <a:r>
                <a:rPr lang="en-US" altLang="ja-JP" sz="2800" dirty="0" smtClean="0">
                  <a:latin typeface="Tahoma" pitchFamily="34" charset="0"/>
                  <a:ea typeface="HG丸ｺﾞｼｯｸM-PRO" pitchFamily="50" charset="-128"/>
                </a:rPr>
                <a:t> gas-phase abundances       icy grain abundances</a:t>
              </a:r>
            </a:p>
          </p:txBody>
        </p:sp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807866"/>
                </p:ext>
              </p:extLst>
            </p:nvPr>
          </p:nvGraphicFramePr>
          <p:xfrm>
            <a:off x="4612634" y="6680297"/>
            <a:ext cx="586890" cy="493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数式" r:id="rId11" imgW="139680" imgH="139680" progId="Equation.3">
                    <p:embed/>
                  </p:oleObj>
                </mc:Choice>
                <mc:Fallback>
                  <p:oleObj name="数式" r:id="rId11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2634" y="6680297"/>
                          <a:ext cx="586890" cy="493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22358" y="2586293"/>
            <a:ext cx="8477539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</a:t>
            </a:r>
            <a:r>
              <a:rPr lang="ja-JP" altLang="en-US" sz="3600" dirty="0" smtClean="0">
                <a:latin typeface="Tahoma" panose="020B0604030504040204" pitchFamily="34" charset="0"/>
                <a:ea typeface="HG丸ｺﾞｼｯｸM-PRO" panose="020F0600000000000000" pitchFamily="50" charset="-128"/>
                <a:cs typeface="Tahoma" panose="020B0604030504040204" pitchFamily="34" charset="0"/>
              </a:rPr>
              <a:t>＋</a:t>
            </a: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ja-JP" altLang="en-US" sz="3600" dirty="0" smtClean="0">
                <a:latin typeface="Tahoma" panose="020B0604030504040204" pitchFamily="34" charset="0"/>
                <a:ea typeface="HG丸ｺﾞｼｯｸM-PRO" panose="020F0600000000000000" pitchFamily="50" charset="-128"/>
                <a:cs typeface="Tahoma" panose="020B0604030504040204" pitchFamily="34" charset="0"/>
              </a:rPr>
              <a:t>→</a:t>
            </a:r>
            <a:endParaRPr lang="en-US" altLang="ja-JP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 of S-bearing species </a:t>
            </a:r>
          </a:p>
          <a:p>
            <a:pPr algn="ctr"/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non-thermally desorbed from icy grains</a:t>
            </a:r>
          </a:p>
          <a:p>
            <a:pPr algn="ctr"/>
            <a:r>
              <a:rPr lang="ja-JP" altLang="en-US" sz="3600" dirty="0" smtClean="0">
                <a:latin typeface="Tahoma" panose="020B0604030504040204" pitchFamily="34" charset="0"/>
                <a:ea typeface="HG丸ｺﾞｼｯｸM-PRO" panose="020F0600000000000000" pitchFamily="50" charset="-128"/>
                <a:cs typeface="Tahoma" panose="020B0604030504040204" pitchFamily="34" charset="0"/>
              </a:rPr>
              <a:t>⇔ </a:t>
            </a:r>
            <a:r>
              <a:rPr lang="en-US" altLang="ja-JP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comparable to abundance in comets?</a:t>
            </a:r>
          </a:p>
        </p:txBody>
      </p:sp>
    </p:spTree>
    <p:extLst>
      <p:ext uri="{BB962C8B-B14F-4D97-AF65-F5344CB8AC3E}">
        <p14:creationId xmlns:p14="http://schemas.microsoft.com/office/powerpoint/2010/main" val="367375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6" y="3957457"/>
            <a:ext cx="4104456" cy="30305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b="10529"/>
          <a:stretch/>
        </p:blipFill>
        <p:spPr>
          <a:xfrm>
            <a:off x="251520" y="3338116"/>
            <a:ext cx="4681419" cy="3246795"/>
          </a:xfrm>
          <a:prstGeom prst="rect">
            <a:avLst/>
          </a:prstGeom>
        </p:spPr>
      </p:pic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Upper Limit of SO Abundance</a:t>
            </a:r>
            <a:endParaRPr lang="ja-JP" altLang="en-US" b="1" dirty="0" smtClean="0">
              <a:solidFill>
                <a:srgbClr val="0000CC"/>
              </a:solidFill>
              <a:latin typeface="ＭＳ Ｐゴシック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13407"/>
              </p:ext>
            </p:extLst>
          </p:nvPr>
        </p:nvGraphicFramePr>
        <p:xfrm>
          <a:off x="12916" y="1353125"/>
          <a:ext cx="43924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76"/>
                <a:gridCol w="2747612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Abundance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1e-11, 1e-10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Inclination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30°, 55°, 70°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Outer</a:t>
                      </a:r>
                      <a:r>
                        <a:rPr kumimoji="1" lang="en-US" altLang="ja-JP" sz="2400" baseline="0" dirty="0" smtClean="0"/>
                        <a:t>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60 au, 80 au, 100 au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b="10737"/>
          <a:stretch/>
        </p:blipFill>
        <p:spPr bwMode="auto">
          <a:xfrm>
            <a:off x="4755722" y="1230075"/>
            <a:ext cx="4521068" cy="2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5043754" y="1444839"/>
            <a:ext cx="704644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SO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5938575" y="3655938"/>
            <a:ext cx="2319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Radius [AU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 rot="-5400000">
            <a:off x="3486716" y="2276689"/>
            <a:ext cx="2302729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Height/Radius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9" name="Rectangle 62" descr="25%"/>
          <p:cNvSpPr>
            <a:spLocks noChangeArrowheads="1"/>
          </p:cNvSpPr>
          <p:nvPr/>
        </p:nvSpPr>
        <p:spPr bwMode="auto">
          <a:xfrm>
            <a:off x="917851" y="683985"/>
            <a:ext cx="7278950" cy="584775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model</a:t>
            </a:r>
            <a:r>
              <a:rPr lang="ja-JP" altLang="en-US" sz="3200" dirty="0" smtClean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 </a:t>
            </a:r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line radiative transfer</a:t>
            </a:r>
            <a:endParaRPr lang="ja-JP" altLang="en-US" sz="3200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588224" y="3256482"/>
            <a:ext cx="1440160" cy="29445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1003641" y="6460485"/>
            <a:ext cx="3136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Peak flux density [</a:t>
            </a:r>
            <a:r>
              <a:rPr lang="en-US" altLang="ja-JP" sz="2200" dirty="0" err="1" smtClean="0">
                <a:latin typeface="Tahoma" pitchFamily="34" charset="0"/>
                <a:ea typeface="HG丸ｺﾞｼｯｸM-PRO" pitchFamily="50" charset="-128"/>
              </a:rPr>
              <a:t>mJy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]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 rot="-5400000">
            <a:off x="-1421320" y="4756937"/>
            <a:ext cx="323883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Number of models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038060" y="3550937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608534" y="3573016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1332388" y="3539907"/>
            <a:ext cx="1007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Obs.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694386" y="3861048"/>
            <a:ext cx="3273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2267744" y="3861048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1116364" y="4149080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-11</a:t>
            </a:r>
            <a:endParaRPr lang="en-US" altLang="ja-JP" sz="2600" baseline="300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7" name="Rectangle 64"/>
          <p:cNvSpPr>
            <a:spLocks noChangeArrowheads="1"/>
          </p:cNvSpPr>
          <p:nvPr/>
        </p:nvSpPr>
        <p:spPr bwMode="auto">
          <a:xfrm>
            <a:off x="3492628" y="4149080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-10</a:t>
            </a:r>
            <a:endParaRPr lang="en-US" altLang="ja-JP" sz="2600" baseline="30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016256" y="4149080"/>
            <a:ext cx="204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Rout=100au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659017" y="4623519"/>
            <a:ext cx="108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80au</a:t>
            </a: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7668344" y="5055567"/>
            <a:ext cx="108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60au</a:t>
            </a: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2628532" y="3168908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25mJy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1397704" y="3163002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18mJy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301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b="10529"/>
          <a:stretch/>
        </p:blipFill>
        <p:spPr>
          <a:xfrm>
            <a:off x="251520" y="3338116"/>
            <a:ext cx="4681419" cy="3246795"/>
          </a:xfrm>
          <a:prstGeom prst="rect">
            <a:avLst/>
          </a:prstGeom>
        </p:spPr>
      </p:pic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Upper Limit of SO Abundance</a:t>
            </a:r>
            <a:endParaRPr lang="ja-JP" altLang="en-US" b="1" dirty="0" smtClean="0">
              <a:solidFill>
                <a:srgbClr val="0000CC"/>
              </a:solidFill>
              <a:latin typeface="ＭＳ Ｐゴシック" charset="-128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820281" y="4072135"/>
            <a:ext cx="4280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x(SO) &lt; 10</a:t>
            </a:r>
            <a:r>
              <a:rPr lang="en-US" altLang="ja-JP" sz="32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-10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46546"/>
              </p:ext>
            </p:extLst>
          </p:nvPr>
        </p:nvGraphicFramePr>
        <p:xfrm>
          <a:off x="21450" y="1475616"/>
          <a:ext cx="43924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76"/>
                <a:gridCol w="2747612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Abundance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1e-11, 1e-10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Inclination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30°, 55°, 70°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Outer</a:t>
                      </a:r>
                      <a:r>
                        <a:rPr kumimoji="1" lang="en-US" altLang="ja-JP" sz="2400" baseline="0" dirty="0" smtClean="0"/>
                        <a:t>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60 au, 80 au, 100 au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b="10737"/>
          <a:stretch/>
        </p:blipFill>
        <p:spPr bwMode="auto">
          <a:xfrm>
            <a:off x="4755722" y="1230075"/>
            <a:ext cx="4521068" cy="2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5043754" y="1444839"/>
            <a:ext cx="704644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SO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5938575" y="3655938"/>
            <a:ext cx="2319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Radius [AU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 rot="-5400000">
            <a:off x="3486716" y="2276689"/>
            <a:ext cx="2302729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Height/Radius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9" name="Rectangle 62" descr="25%"/>
          <p:cNvSpPr>
            <a:spLocks noChangeArrowheads="1"/>
          </p:cNvSpPr>
          <p:nvPr/>
        </p:nvSpPr>
        <p:spPr bwMode="auto">
          <a:xfrm>
            <a:off x="917851" y="683985"/>
            <a:ext cx="7278950" cy="584775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model</a:t>
            </a:r>
            <a:r>
              <a:rPr lang="ja-JP" altLang="en-US" sz="3200" dirty="0" smtClean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 </a:t>
            </a:r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line radiative transfer</a:t>
            </a:r>
            <a:endParaRPr lang="ja-JP" altLang="en-US" sz="3200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588224" y="3256482"/>
            <a:ext cx="1440160" cy="29445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157"/>
          <p:cNvSpPr>
            <a:spLocks noChangeArrowheads="1"/>
          </p:cNvSpPr>
          <p:nvPr/>
        </p:nvSpPr>
        <p:spPr bwMode="auto">
          <a:xfrm>
            <a:off x="4820281" y="4653136"/>
            <a:ext cx="4280774" cy="20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cf. 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TW </a:t>
            </a:r>
            <a:r>
              <a:rPr lang="en-US" altLang="ja-JP" sz="2600" dirty="0" err="1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Hya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 disk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: </a:t>
            </a:r>
          </a:p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  x(H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O)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-9</a:t>
            </a:r>
            <a:endParaRPr lang="en-US" altLang="ja-JP" sz="2600" baseline="30000" dirty="0">
              <a:latin typeface="Tahoma" pitchFamily="34" charset="0"/>
              <a:ea typeface="ＭＳ Ｐ明朝" pitchFamily="18" charset="-128"/>
            </a:endParaRPr>
          </a:p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  x(CH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OH)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-10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-11</a:t>
            </a:r>
          </a:p>
          <a:p>
            <a:pPr eaLnBrk="0" hangingPunct="0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comets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: SO/H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-3</a:t>
            </a:r>
          </a:p>
          <a:p>
            <a:pPr algn="ctr"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CH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OH/H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- 10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</a:t>
            </a: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1003641" y="6460485"/>
            <a:ext cx="3136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Peak flux density [</a:t>
            </a:r>
            <a:r>
              <a:rPr lang="en-US" altLang="ja-JP" sz="2200" dirty="0" err="1" smtClean="0">
                <a:latin typeface="Tahoma" pitchFamily="34" charset="0"/>
                <a:ea typeface="HG丸ｺﾞｼｯｸM-PRO" pitchFamily="50" charset="-128"/>
              </a:rPr>
              <a:t>mJy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]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 rot="-5400000">
            <a:off x="-1421320" y="4756937"/>
            <a:ext cx="323883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Number of models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3038060" y="3550937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608534" y="3573016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4"/>
          <p:cNvSpPr>
            <a:spLocks noChangeArrowheads="1"/>
          </p:cNvSpPr>
          <p:nvPr/>
        </p:nvSpPr>
        <p:spPr bwMode="auto">
          <a:xfrm>
            <a:off x="1332388" y="3539907"/>
            <a:ext cx="1007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Obs.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2694386" y="3861048"/>
            <a:ext cx="3273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2267744" y="3861048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2628532" y="3168908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25mJy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7" name="Rectangle 64"/>
          <p:cNvSpPr>
            <a:spLocks noChangeArrowheads="1"/>
          </p:cNvSpPr>
          <p:nvPr/>
        </p:nvSpPr>
        <p:spPr bwMode="auto">
          <a:xfrm>
            <a:off x="1397704" y="3163002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18mJy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1116364" y="4149080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-11</a:t>
            </a:r>
            <a:endParaRPr lang="en-US" altLang="ja-JP" sz="2600" baseline="300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492628" y="4149080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-10</a:t>
            </a:r>
            <a:endParaRPr lang="en-US" altLang="ja-JP" sz="2600" baseline="30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23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-4974" r="-6059" b="4974"/>
          <a:stretch/>
        </p:blipFill>
        <p:spPr bwMode="auto">
          <a:xfrm>
            <a:off x="227850" y="3068960"/>
            <a:ext cx="494538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-4113" r="-1280" b="7818"/>
          <a:stretch/>
        </p:blipFill>
        <p:spPr bwMode="auto">
          <a:xfrm>
            <a:off x="4735316" y="1197323"/>
            <a:ext cx="4501514" cy="26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5095356" y="1475198"/>
            <a:ext cx="87206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Upper Limit of H</a:t>
            </a:r>
            <a:r>
              <a:rPr lang="en-US" altLang="ja-JP" b="1" baseline="-25000" dirty="0" smtClean="0">
                <a:solidFill>
                  <a:srgbClr val="0000CC"/>
                </a:solidFill>
                <a:latin typeface="ＭＳ Ｐゴシック" charset="-128"/>
              </a:rPr>
              <a:t>2</a:t>
            </a:r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S Abundance</a:t>
            </a:r>
            <a:endParaRPr lang="ja-JP" altLang="en-US" b="1" dirty="0" smtClean="0">
              <a:solidFill>
                <a:srgbClr val="0000CC"/>
              </a:solidFill>
              <a:latin typeface="ＭＳ Ｐゴシック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35192"/>
              </p:ext>
            </p:extLst>
          </p:nvPr>
        </p:nvGraphicFramePr>
        <p:xfrm>
          <a:off x="21450" y="1475616"/>
          <a:ext cx="43924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76"/>
                <a:gridCol w="2747612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Abundance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1e-12, 1e-11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Inclination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30°, 55°, 70°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Outer</a:t>
                      </a:r>
                      <a:r>
                        <a:rPr kumimoji="1" lang="en-US" altLang="ja-JP" sz="2400" baseline="0" dirty="0" smtClean="0"/>
                        <a:t>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60 au, 80 au, 100 au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5938575" y="3655938"/>
            <a:ext cx="2319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Radius [AU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 rot="-5400000">
            <a:off x="3486716" y="2276689"/>
            <a:ext cx="2302729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Height/Radius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9" name="Rectangle 62" descr="25%"/>
          <p:cNvSpPr>
            <a:spLocks noChangeArrowheads="1"/>
          </p:cNvSpPr>
          <p:nvPr/>
        </p:nvSpPr>
        <p:spPr bwMode="auto">
          <a:xfrm>
            <a:off x="917851" y="683985"/>
            <a:ext cx="7278950" cy="584775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model</a:t>
            </a:r>
            <a:r>
              <a:rPr lang="ja-JP" altLang="en-US" sz="3200" dirty="0" smtClean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 </a:t>
            </a:r>
            <a:r>
              <a:rPr lang="en-US" altLang="ja-JP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line radiative transfer</a:t>
            </a:r>
            <a:endParaRPr lang="ja-JP" altLang="en-US" sz="3200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588224" y="3256482"/>
            <a:ext cx="1440160" cy="29445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1003641" y="6460485"/>
            <a:ext cx="31363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Peak flux density [</a:t>
            </a:r>
            <a:r>
              <a:rPr lang="en-US" altLang="ja-JP" sz="2200" dirty="0" err="1" smtClean="0">
                <a:latin typeface="Tahoma" pitchFamily="34" charset="0"/>
                <a:ea typeface="HG丸ｺﾞｼｯｸM-PRO" pitchFamily="50" charset="-128"/>
              </a:rPr>
              <a:t>mJy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]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 rot="-5400000">
            <a:off x="-1421320" y="4756937"/>
            <a:ext cx="323883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Number of models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1375184" y="3550937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825465" y="3529052"/>
            <a:ext cx="0" cy="274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1015144" y="3967993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91936" y="3949681"/>
            <a:ext cx="4356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4"/>
          <p:cNvSpPr>
            <a:spLocks noChangeArrowheads="1"/>
          </p:cNvSpPr>
          <p:nvPr/>
        </p:nvSpPr>
        <p:spPr bwMode="auto">
          <a:xfrm>
            <a:off x="1260380" y="3563954"/>
            <a:ext cx="1007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Obs.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1331640" y="4220344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-11</a:t>
            </a:r>
            <a:endParaRPr lang="en-US" altLang="ja-JP" sz="2600" baseline="300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2772548" y="4149080"/>
            <a:ext cx="1007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10</a:t>
            </a:r>
            <a:r>
              <a:rPr lang="en-US" altLang="ja-JP" sz="26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-10</a:t>
            </a:r>
            <a:endParaRPr lang="en-US" altLang="ja-JP" sz="2600" baseline="30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899592" y="3144194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19mJy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-324544" y="3150645"/>
            <a:ext cx="1583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&lt; 12mJy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820281" y="4072135"/>
            <a:ext cx="4280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x(H</a:t>
            </a:r>
            <a:r>
              <a:rPr lang="en-US" altLang="ja-JP" sz="3200" baseline="-25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2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S) &lt; 10</a:t>
            </a:r>
            <a:r>
              <a:rPr lang="en-US" altLang="ja-JP" sz="32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-11</a:t>
            </a:r>
          </a:p>
        </p:txBody>
      </p:sp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4735316" y="4582166"/>
            <a:ext cx="4589212" cy="20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cf. 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TW </a:t>
            </a:r>
            <a:r>
              <a:rPr lang="en-US" altLang="ja-JP" sz="2600" dirty="0" err="1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Hya</a:t>
            </a:r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 disk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: </a:t>
            </a:r>
          </a:p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  x(H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O)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-9</a:t>
            </a:r>
            <a:endParaRPr lang="en-US" altLang="ja-JP" sz="2600" baseline="30000" dirty="0">
              <a:latin typeface="Tahoma" pitchFamily="34" charset="0"/>
              <a:ea typeface="ＭＳ Ｐ明朝" pitchFamily="18" charset="-128"/>
            </a:endParaRPr>
          </a:p>
          <a:p>
            <a:pPr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  x(CH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OH)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-10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-11</a:t>
            </a:r>
          </a:p>
          <a:p>
            <a:pPr eaLnBrk="0" hangingPunct="0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ＭＳ Ｐ明朝" pitchFamily="18" charset="-128"/>
              </a:rPr>
              <a:t>comets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: 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S/H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-10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-2</a:t>
            </a:r>
          </a:p>
          <a:p>
            <a:pPr algn="ctr" eaLnBrk="0" hangingPunct="0"/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CH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OH/H</a:t>
            </a:r>
            <a:r>
              <a:rPr lang="en-US" altLang="ja-JP" sz="2600" baseline="-25000" dirty="0" smtClean="0">
                <a:latin typeface="Tahoma" pitchFamily="34" charset="0"/>
                <a:ea typeface="ＭＳ Ｐ明朝" pitchFamily="18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O ~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-3</a:t>
            </a:r>
            <a:r>
              <a:rPr lang="en-US" altLang="ja-JP" sz="2600" dirty="0" smtClean="0">
                <a:latin typeface="Tahoma" pitchFamily="34" charset="0"/>
                <a:ea typeface="ＭＳ Ｐ明朝" pitchFamily="18" charset="-128"/>
              </a:rPr>
              <a:t> - 10</a:t>
            </a:r>
            <a:r>
              <a:rPr lang="en-US" altLang="ja-JP" sz="2600" baseline="30000" dirty="0" smtClean="0">
                <a:latin typeface="Tahoma" pitchFamily="34" charset="0"/>
                <a:ea typeface="ＭＳ Ｐ明朝" pitchFamily="18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716302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4480" y="-6821"/>
            <a:ext cx="5257800" cy="771525"/>
          </a:xfrm>
          <a:noFill/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ja-JP" altLang="en-US" sz="3600" b="1" dirty="0" smtClean="0">
              <a:solidFill>
                <a:srgbClr val="9900CC"/>
              </a:solidFill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252536" y="659188"/>
            <a:ext cx="9649072" cy="62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ja-JP" altLang="en-US" sz="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 observation </a:t>
            </a:r>
            <a:r>
              <a:rPr lang="en-US" altLang="ja-JP" sz="32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modelling </a:t>
            </a:r>
            <a:r>
              <a:rPr lang="en-US" altLang="ja-JP" sz="32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S-bearing species</a:t>
            </a:r>
          </a:p>
          <a:p>
            <a:pPr algn="ctr" eaLnBrk="1" hangingPunct="1"/>
            <a:r>
              <a:rPr lang="en-US" altLang="ja-JP" sz="32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protoplanetary disks</a:t>
            </a:r>
            <a:endParaRPr lang="en-US" altLang="ja-JP" sz="32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 eaLnBrk="1" hangingPunct="1"/>
            <a:endParaRPr lang="en-US" altLang="ja-JP" sz="10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 eaLnBrk="1" hangingPunct="1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30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S &amp; SO can be a tracer of shock caused by (proto)planet formation &amp; icy </a:t>
            </a:r>
            <a:r>
              <a:rPr lang="en-US" altLang="ja-JP" sz="3000" dirty="0" err="1" smtClean="0">
                <a:latin typeface="Tahoma" pitchFamily="34" charset="0"/>
                <a:ea typeface="HG丸ｺﾞｼｯｸM-PRO" pitchFamily="50" charset="-128"/>
              </a:rPr>
              <a:t>planetesimal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 evaporation</a:t>
            </a:r>
            <a:endParaRPr lang="en-US" altLang="ja-JP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ja-JP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 observations towards 10 T </a:t>
            </a:r>
            <a:r>
              <a:rPr lang="en-US" altLang="ja-JP" sz="30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Tauri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disks</a:t>
            </a:r>
            <a:r>
              <a:rPr lang="en-US" altLang="ja-JP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 eaLnBrk="1" hangingPunct="1"/>
            <a:r>
              <a:rPr lang="en-US" altLang="ja-JP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Observed upper limits &amp; model calculations: </a:t>
            </a:r>
          </a:p>
          <a:p>
            <a:pPr algn="ctr" eaLnBrk="1" hangingPunct="1"/>
            <a:r>
              <a:rPr lang="ja-JP" altLang="en-US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 </a:t>
            </a:r>
            <a:r>
              <a:rPr lang="en-US" altLang="ja-JP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ja-JP" sz="3000" baseline="-25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&amp; SO abundances in outer disk</a:t>
            </a:r>
          </a:p>
          <a:p>
            <a:pPr algn="ctr" eaLnBrk="1" hangingPunct="1"/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x(SO)&lt; 10</a:t>
            </a:r>
            <a:r>
              <a:rPr lang="en-US" altLang="ja-JP" sz="30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x(H</a:t>
            </a:r>
            <a:r>
              <a:rPr lang="en-US" altLang="ja-JP" sz="3000" baseline="-25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3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 &lt; 10</a:t>
            </a:r>
            <a:r>
              <a:rPr lang="en-US" altLang="ja-JP" sz="30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-11</a:t>
            </a:r>
            <a:endParaRPr lang="en-US" altLang="ja-JP" sz="3000" baseline="30000" dirty="0" smtClean="0">
              <a:solidFill>
                <a:srgbClr val="00B05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algn="ctr" eaLnBrk="1" hangingPunct="1"/>
            <a:endParaRPr lang="en-US" altLang="ja-JP" sz="1000" dirty="0" smtClean="0"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Consistent with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</a:rPr>
              <a:t> H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</a:rPr>
              <a:t>S, SO/H</a:t>
            </a:r>
            <a:r>
              <a:rPr lang="en-US" altLang="ja-JP" sz="3000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>
                <a:latin typeface="Tahoma" pitchFamily="34" charset="0"/>
                <a:ea typeface="HG丸ｺﾞｼｯｸM-PRO" pitchFamily="50" charset="-128"/>
              </a:rPr>
              <a:t>O 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ratios in comets </a:t>
            </a:r>
          </a:p>
          <a:p>
            <a:pPr algn="ctr" eaLnBrk="1" hangingPunct="1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&amp; CH</a:t>
            </a:r>
            <a:r>
              <a:rPr lang="en-US" altLang="ja-JP" sz="3000" baseline="-25000" dirty="0" smtClean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OH/H</a:t>
            </a:r>
            <a:r>
              <a:rPr lang="en-US" altLang="ja-JP" sz="30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O ratio in comets/disk</a:t>
            </a:r>
          </a:p>
          <a:p>
            <a:pPr algn="ctr" eaLnBrk="1" hangingPunct="1"/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Higher sensitivity is required for further constraint on ice &amp; icy </a:t>
            </a:r>
            <a:r>
              <a:rPr lang="en-US" altLang="ja-JP" sz="3000" dirty="0" err="1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planetesimal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  <a:cs typeface="Tahoma" pitchFamily="34" charset="0"/>
              </a:rPr>
              <a:t> evaporation</a:t>
            </a:r>
          </a:p>
        </p:txBody>
      </p:sp>
    </p:spTree>
    <p:extLst>
      <p:ext uri="{BB962C8B-B14F-4D97-AF65-F5344CB8AC3E}">
        <p14:creationId xmlns:p14="http://schemas.microsoft.com/office/powerpoint/2010/main" val="370249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0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図 315" descr="スクリーンショット 2012-06-17 18.3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0936"/>
            <a:ext cx="5177639" cy="2412000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4882892" y="2037988"/>
            <a:ext cx="1188507" cy="1082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387211" y="2037988"/>
            <a:ext cx="2649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矢印コネクタ 321"/>
          <p:cNvCxnSpPr/>
          <p:nvPr/>
        </p:nvCxnSpPr>
        <p:spPr>
          <a:xfrm flipV="1">
            <a:off x="4882892" y="2391183"/>
            <a:ext cx="0" cy="2303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5359" y="-60920"/>
            <a:ext cx="9396536" cy="694678"/>
          </a:xfrm>
          <a:noFill/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en-US" altLang="ja-JP" sz="39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Dependence on Physical Parameters</a:t>
            </a:r>
            <a:endParaRPr lang="ja-JP" altLang="en-US" sz="3900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0" y="622429"/>
            <a:ext cx="400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Iida+ (2001), Miura &amp; </a:t>
            </a:r>
            <a:r>
              <a:rPr lang="en-US" altLang="ja-JP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Nakamoto</a:t>
            </a:r>
            <a:r>
              <a:rPr lang="en-US" altLang="ja-JP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(2005)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Yamazaki</a:t>
            </a:r>
            <a:r>
              <a:rPr lang="en-US" altLang="ja-JP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Nakamoto</a:t>
            </a:r>
            <a:r>
              <a:rPr lang="en-US" altLang="ja-JP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Nakajima, in prep.</a:t>
            </a: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4355123" y="2252223"/>
            <a:ext cx="67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θ =0</a:t>
            </a:r>
            <a:endParaRPr kumimoji="1" lang="ja-JP" altLang="en-US" dirty="0"/>
          </a:p>
        </p:txBody>
      </p:sp>
      <p:sp>
        <p:nvSpPr>
          <p:cNvPr id="330" name="テキスト ボックス 329"/>
          <p:cNvSpPr txBox="1"/>
          <p:nvPr/>
        </p:nvSpPr>
        <p:spPr>
          <a:xfrm>
            <a:off x="5157656" y="1637805"/>
            <a:ext cx="94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θ =90°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495399" y="3091026"/>
            <a:ext cx="4563126" cy="3803650"/>
            <a:chOff x="-196531" y="3091026"/>
            <a:chExt cx="4563126" cy="3803650"/>
          </a:xfrm>
        </p:grpSpPr>
        <p:sp>
          <p:nvSpPr>
            <p:cNvPr id="300" name="テキスト ボックス 299"/>
            <p:cNvSpPr txBox="1"/>
            <p:nvPr/>
          </p:nvSpPr>
          <p:spPr>
            <a:xfrm>
              <a:off x="465727" y="3091026"/>
              <a:ext cx="351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0" dirty="0" smtClean="0"/>
                <a:t>Gas temperature [K]</a:t>
              </a:r>
              <a:endParaRPr kumimoji="1" lang="ja-JP" altLang="en-US" sz="3000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-196531" y="3441187"/>
              <a:ext cx="4563126" cy="3453489"/>
              <a:chOff x="8021" y="3062863"/>
              <a:chExt cx="4563126" cy="3453489"/>
            </a:xfrm>
          </p:grpSpPr>
          <p:pic>
            <p:nvPicPr>
              <p:cNvPr id="299" name="図 298" descr="fitting_t120_temperature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1" y="3062863"/>
                <a:ext cx="4563126" cy="3194188"/>
              </a:xfrm>
              <a:prstGeom prst="rect">
                <a:avLst/>
              </a:prstGeom>
            </p:spPr>
          </p:pic>
          <p:sp>
            <p:nvSpPr>
              <p:cNvPr id="301" name="テキスト ボックス 300"/>
              <p:cNvSpPr txBox="1"/>
              <p:nvPr/>
            </p:nvSpPr>
            <p:spPr>
              <a:xfrm>
                <a:off x="1791316" y="6147020"/>
                <a:ext cx="1340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θ</a:t>
                </a:r>
                <a:r>
                  <a:rPr kumimoji="1" lang="en-US" altLang="ja-JP" dirty="0" smtClean="0"/>
                  <a:t> [radian]</a:t>
                </a:r>
                <a:endParaRPr kumimoji="1" lang="ja-JP" altLang="en-US" dirty="0"/>
              </a:p>
            </p:txBody>
          </p:sp>
          <p:sp>
            <p:nvSpPr>
              <p:cNvPr id="302" name="テキスト ボックス 301"/>
              <p:cNvSpPr txBox="1"/>
              <p:nvPr/>
            </p:nvSpPr>
            <p:spPr>
              <a:xfrm>
                <a:off x="372654" y="3339862"/>
                <a:ext cx="1489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/>
                  <a:t>Vp</a:t>
                </a:r>
                <a:r>
                  <a:rPr lang="en-US" altLang="ja-JP" dirty="0" smtClean="0"/>
                  <a:t>=</a:t>
                </a:r>
                <a:r>
                  <a:rPr kumimoji="1" lang="en-US" altLang="ja-JP" dirty="0" smtClean="0"/>
                  <a:t>10 km/s</a:t>
                </a:r>
                <a:endParaRPr kumimoji="1" lang="ja-JP" altLang="en-US" dirty="0"/>
              </a:p>
            </p:txBody>
          </p:sp>
          <p:sp>
            <p:nvSpPr>
              <p:cNvPr id="303" name="テキスト ボックス 302"/>
              <p:cNvSpPr txBox="1"/>
              <p:nvPr/>
            </p:nvSpPr>
            <p:spPr>
              <a:xfrm>
                <a:off x="501162" y="4149080"/>
                <a:ext cx="1094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8 km/s</a:t>
                </a:r>
                <a:endParaRPr kumimoji="1" lang="ja-JP" altLang="en-US" dirty="0"/>
              </a:p>
            </p:txBody>
          </p:sp>
          <p:sp>
            <p:nvSpPr>
              <p:cNvPr id="304" name="テキスト ボックス 303"/>
              <p:cNvSpPr txBox="1"/>
              <p:nvPr/>
            </p:nvSpPr>
            <p:spPr>
              <a:xfrm>
                <a:off x="467544" y="4797152"/>
                <a:ext cx="1214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6 km/s</a:t>
                </a:r>
                <a:endParaRPr kumimoji="1" lang="ja-JP" altLang="en-US" dirty="0"/>
              </a:p>
            </p:txBody>
          </p:sp>
          <p:sp>
            <p:nvSpPr>
              <p:cNvPr id="305" name="テキスト ボックス 304"/>
              <p:cNvSpPr txBox="1"/>
              <p:nvPr/>
            </p:nvSpPr>
            <p:spPr>
              <a:xfrm>
                <a:off x="497486" y="5301208"/>
                <a:ext cx="1044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4 km/s</a:t>
                </a:r>
                <a:endParaRPr kumimoji="1" lang="ja-JP" altLang="en-US" dirty="0"/>
              </a:p>
            </p:txBody>
          </p:sp>
          <p:sp>
            <p:nvSpPr>
              <p:cNvPr id="306" name="テキスト ボックス 305"/>
              <p:cNvSpPr txBox="1"/>
              <p:nvPr/>
            </p:nvSpPr>
            <p:spPr>
              <a:xfrm>
                <a:off x="487904" y="5644428"/>
                <a:ext cx="1188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2 km/s</a:t>
                </a:r>
                <a:endParaRPr kumimoji="1" lang="ja-JP" altLang="en-US" dirty="0"/>
              </a:p>
            </p:txBody>
          </p:sp>
        </p:grpSp>
        <p:sp>
          <p:nvSpPr>
            <p:cNvPr id="328" name="テキスト ボックス 327"/>
            <p:cNvSpPr txBox="1"/>
            <p:nvPr/>
          </p:nvSpPr>
          <p:spPr>
            <a:xfrm>
              <a:off x="960190" y="4080554"/>
              <a:ext cx="24564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 smtClean="0">
                  <a:solidFill>
                    <a:srgbClr val="FF0000"/>
                  </a:solidFill>
                </a:rPr>
                <a:t>＞</a:t>
              </a:r>
              <a:r>
                <a:rPr kumimoji="1" lang="en-US" altLang="ja-JP" sz="2600" dirty="0" smtClean="0">
                  <a:solidFill>
                    <a:srgbClr val="FF0000"/>
                  </a:solidFill>
                </a:rPr>
                <a:t>2000K</a:t>
              </a:r>
            </a:p>
            <a:p>
              <a:r>
                <a:rPr lang="ja-JP" altLang="en-US" sz="2600" dirty="0" smtClean="0">
                  <a:solidFill>
                    <a:srgbClr val="FF0000"/>
                  </a:solidFill>
                </a:rPr>
                <a:t>→</a:t>
              </a:r>
              <a:r>
                <a:rPr lang="en-US" altLang="ja-JP" sz="2600" dirty="0" smtClean="0">
                  <a:solidFill>
                    <a:srgbClr val="FF0000"/>
                  </a:solidFill>
                </a:rPr>
                <a:t>dissociation </a:t>
              </a:r>
            </a:p>
            <a:p>
              <a:r>
                <a:rPr lang="en-US" altLang="ja-JP" sz="2600" dirty="0">
                  <a:solidFill>
                    <a:srgbClr val="FF0000"/>
                  </a:solidFill>
                </a:rPr>
                <a:t> </a:t>
              </a:r>
              <a:r>
                <a:rPr lang="en-US" altLang="ja-JP" sz="2600" dirty="0" smtClean="0">
                  <a:solidFill>
                    <a:srgbClr val="FF0000"/>
                  </a:solidFill>
                </a:rPr>
                <a:t>   of molecules</a:t>
              </a:r>
              <a:endParaRPr kumimoji="1" lang="ja-JP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62992" y="5252983"/>
              <a:ext cx="4103603" cy="40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37238" y="1270576"/>
            <a:ext cx="403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00B050"/>
                </a:solidFill>
              </a:rPr>
              <a:t>Dust temperature</a:t>
            </a:r>
          </a:p>
          <a:p>
            <a:r>
              <a:rPr lang="en-US" altLang="ja-JP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ja-JP" altLang="en-US" sz="3000" dirty="0" smtClean="0">
                <a:latin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ja-JP" altLang="en-US" sz="3000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000" dirty="0" smtClean="0"/>
              <a:t>freeze-out on grains</a:t>
            </a:r>
            <a:endParaRPr kumimoji="1" lang="en-US" altLang="ja-JP" sz="30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92080" y="2705144"/>
            <a:ext cx="2394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Icy </a:t>
            </a:r>
            <a:r>
              <a:rPr kumimoji="1" lang="en-US" altLang="ja-JP" sz="2200" b="1" dirty="0" err="1" smtClean="0">
                <a:solidFill>
                  <a:srgbClr val="FF0000"/>
                </a:solidFill>
              </a:rPr>
              <a:t>planetesimal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32" name="グループ化 66"/>
          <p:cNvGrpSpPr>
            <a:grpSpLocks/>
          </p:cNvGrpSpPr>
          <p:nvPr/>
        </p:nvGrpSpPr>
        <p:grpSpPr bwMode="auto">
          <a:xfrm>
            <a:off x="696238" y="6054981"/>
            <a:ext cx="3299698" cy="686387"/>
            <a:chOff x="6462713" y="2438400"/>
            <a:chExt cx="3299698" cy="685800"/>
          </a:xfrm>
        </p:grpSpPr>
        <p:sp>
          <p:nvSpPr>
            <p:cNvPr id="35" name="Oval 59"/>
            <p:cNvSpPr>
              <a:spLocks noChangeArrowheads="1"/>
            </p:cNvSpPr>
            <p:nvPr/>
          </p:nvSpPr>
          <p:spPr bwMode="auto">
            <a:xfrm>
              <a:off x="6462713" y="2652713"/>
              <a:ext cx="228600" cy="242887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6" name="Oval 60"/>
            <p:cNvSpPr>
              <a:spLocks noChangeArrowheads="1"/>
            </p:cNvSpPr>
            <p:nvPr/>
          </p:nvSpPr>
          <p:spPr bwMode="auto">
            <a:xfrm>
              <a:off x="6629400" y="27432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8" name="Oval 62"/>
            <p:cNvSpPr>
              <a:spLocks noChangeArrowheads="1"/>
            </p:cNvSpPr>
            <p:nvPr/>
          </p:nvSpPr>
          <p:spPr bwMode="auto">
            <a:xfrm>
              <a:off x="7239000" y="24384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6964363" y="2514600"/>
              <a:ext cx="3508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>
                  <a:latin typeface="ＭＳ Ｐゴシック" charset="-128"/>
                </a:rPr>
                <a:t>+</a:t>
              </a:r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7848600" y="27432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Oval 65"/>
            <p:cNvSpPr>
              <a:spLocks noChangeArrowheads="1"/>
            </p:cNvSpPr>
            <p:nvPr/>
          </p:nvSpPr>
          <p:spPr bwMode="auto">
            <a:xfrm>
              <a:off x="8809547" y="2621756"/>
              <a:ext cx="228600" cy="242888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>
              <a:off x="8153400" y="25908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9381411" y="2483645"/>
              <a:ext cx="381000" cy="381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8458710" y="2444841"/>
              <a:ext cx="3508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>
                  <a:latin typeface="ＭＳ Ｐゴシック" charset="-128"/>
                </a:rPr>
                <a:t>+</a:t>
              </a:r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9075371" y="2444750"/>
              <a:ext cx="3508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>
                  <a:latin typeface="ＭＳ Ｐゴシック" charset="-128"/>
                </a:rPr>
                <a:t>+</a:t>
              </a:r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22641" y="2197313"/>
            <a:ext cx="3377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00B050"/>
                </a:solidFill>
              </a:rPr>
              <a:t>Dust density</a:t>
            </a:r>
          </a:p>
          <a:p>
            <a:r>
              <a:rPr lang="en-US" altLang="ja-JP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ja-JP" altLang="en-US" sz="3000" dirty="0" smtClean="0">
                <a:latin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ja-JP" altLang="en-US" sz="3000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000" dirty="0" smtClean="0"/>
              <a:t>freeze-out time</a:t>
            </a:r>
            <a:endParaRPr kumimoji="1" lang="en-US" altLang="ja-JP" sz="3000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11615" y="4890084"/>
            <a:ext cx="440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00B050"/>
                </a:solidFill>
              </a:rPr>
              <a:t>Gas temperature</a:t>
            </a:r>
          </a:p>
          <a:p>
            <a:r>
              <a:rPr lang="en-US" altLang="ja-JP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ja-JP" altLang="en-US" sz="3000" dirty="0" smtClean="0">
                <a:latin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ja-JP" altLang="en-US" sz="3000" dirty="0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000" dirty="0" smtClean="0"/>
              <a:t>thermal dissociation</a:t>
            </a:r>
            <a:endParaRPr kumimoji="1" lang="en-US" altLang="ja-JP" sz="3000" dirty="0" smtClean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1188185" y="3215410"/>
            <a:ext cx="2015663" cy="1509734"/>
            <a:chOff x="899592" y="4969381"/>
            <a:chExt cx="2015663" cy="1509734"/>
          </a:xfrm>
        </p:grpSpPr>
        <p:grpSp>
          <p:nvGrpSpPr>
            <p:cNvPr id="49" name="グループ化 81"/>
            <p:cNvGrpSpPr>
              <a:grpSpLocks/>
            </p:cNvGrpSpPr>
            <p:nvPr/>
          </p:nvGrpSpPr>
          <p:grpSpPr bwMode="auto">
            <a:xfrm>
              <a:off x="899592" y="5304383"/>
              <a:ext cx="1581150" cy="682291"/>
              <a:chOff x="7051675" y="2769234"/>
              <a:chExt cx="1981200" cy="740956"/>
            </a:xfrm>
          </p:grpSpPr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>
                <a:off x="7051675" y="351019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Oval 39"/>
              <p:cNvSpPr>
                <a:spLocks noChangeArrowheads="1"/>
              </p:cNvSpPr>
              <p:nvPr/>
            </p:nvSpPr>
            <p:spPr bwMode="auto">
              <a:xfrm>
                <a:off x="7918393" y="2895273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55" name="Oval 40"/>
              <p:cNvSpPr>
                <a:spLocks noChangeArrowheads="1"/>
              </p:cNvSpPr>
              <p:nvPr/>
            </p:nvSpPr>
            <p:spPr bwMode="auto">
              <a:xfrm>
                <a:off x="8163718" y="2769234"/>
                <a:ext cx="381000" cy="38099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009487" y="4969381"/>
              <a:ext cx="165750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 smtClean="0">
                  <a:latin typeface="Calibri" pitchFamily="34" charset="0"/>
                </a:rPr>
                <a:t>freeze-out</a:t>
              </a:r>
              <a:endParaRPr kumimoji="0" lang="ja-JP" altLang="en-US" sz="2600" b="1" dirty="0">
                <a:latin typeface="Calibri" pitchFamily="34" charset="0"/>
              </a:endParaRPr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1847319" y="5685483"/>
              <a:ext cx="168592" cy="312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正方形/長方形 18"/>
            <p:cNvSpPr>
              <a:spLocks noChangeArrowheads="1"/>
            </p:cNvSpPr>
            <p:nvPr/>
          </p:nvSpPr>
          <p:spPr bwMode="auto">
            <a:xfrm>
              <a:off x="1191513" y="5986672"/>
              <a:ext cx="1723742" cy="49244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en-US" altLang="ja-JP" sz="2600" b="1" dirty="0" smtClean="0">
                  <a:cs typeface="Tahoma" pitchFamily="34" charset="0"/>
                </a:rPr>
                <a:t>dust grains</a:t>
              </a:r>
              <a:endParaRPr lang="en-US" altLang="ja-JP" sz="2600" b="1" dirty="0">
                <a:cs typeface="Tahoma" pitchFamily="34" charset="0"/>
              </a:endParaRPr>
            </a:p>
          </p:txBody>
        </p:sp>
      </p:grp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4397401" y="684198"/>
            <a:ext cx="4033301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</a:t>
            </a:r>
            <a:r>
              <a:rPr lang="en-US" altLang="ja-JP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6km/s</a:t>
            </a:r>
            <a:r>
              <a:rPr lang="en-US" altLang="ja-JP" sz="2600" b="1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  <a:p>
            <a:r>
              <a:rPr lang="ja-JP" altLang="en-US" sz="2600" dirty="0" smtClean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→</a:t>
            </a:r>
            <a:r>
              <a:rPr lang="ja-JP" altLang="en-US" sz="2600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molecules can survive</a:t>
            </a:r>
            <a:endParaRPr lang="en-US" altLang="ja-JP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108592" y="2718158"/>
            <a:ext cx="11039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[km]</a:t>
            </a:r>
            <a:endParaRPr kumimoji="1" lang="ja-JP" altLang="en-US" sz="3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723750" y="501386"/>
            <a:ext cx="703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[K]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6765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2" y="2212826"/>
            <a:ext cx="4916016" cy="28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ja-JP" sz="41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Comparison of Timescales</a:t>
            </a:r>
            <a:endParaRPr lang="en-US" altLang="ja-JP" sz="4100" b="1" dirty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862" name="Rectangle 310"/>
          <p:cNvSpPr>
            <a:spLocks noChangeArrowheads="1"/>
          </p:cNvSpPr>
          <p:nvPr/>
        </p:nvSpPr>
        <p:spPr bwMode="auto">
          <a:xfrm>
            <a:off x="107504" y="4684635"/>
            <a:ext cx="8856984" cy="10486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ja-JP" altLang="en-US" sz="3100" dirty="0" smtClean="0">
                <a:latin typeface="Tahoma" pitchFamily="34" charset="0"/>
                <a:ea typeface="HG丸ｺﾞｼｯｸM-PRO" pitchFamily="50" charset="-128"/>
              </a:rPr>
              <a:t>↓</a:t>
            </a:r>
            <a:endParaRPr lang="en-US" altLang="ja-JP" sz="3100" dirty="0" smtClean="0">
              <a:latin typeface="Tahoma" pitchFamily="34" charset="0"/>
              <a:ea typeface="HG丸ｺﾞｼｯｸM-PRO" pitchFamily="50" charset="-128"/>
            </a:endParaRPr>
          </a:p>
          <a:p>
            <a:r>
              <a:rPr lang="en-US" altLang="ja-JP" sz="31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~10% of evaporated molecules stay in gas-phase</a:t>
            </a:r>
            <a:endParaRPr lang="en-US" altLang="ja-JP" sz="3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60246" y="6351711"/>
            <a:ext cx="335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Nagasawa</a:t>
            </a:r>
            <a:r>
              <a:rPr kumimoji="1" lang="en-US" altLang="ja-JP" sz="2400" dirty="0" smtClean="0"/>
              <a:t> et al. 2014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2" name="Rectangle 317"/>
          <p:cNvSpPr>
            <a:spLocks noChangeArrowheads="1"/>
          </p:cNvSpPr>
          <p:nvPr/>
        </p:nvSpPr>
        <p:spPr bwMode="auto">
          <a:xfrm>
            <a:off x="125670" y="5827330"/>
            <a:ext cx="89828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Time duration of exciting </a:t>
            </a:r>
            <a:r>
              <a:rPr lang="en-US" altLang="ja-JP" sz="30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planetesimals</a:t>
            </a:r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~ 10</a:t>
            </a:r>
            <a:r>
              <a:rPr lang="en-US" altLang="ja-JP" sz="3000" baseline="30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6 </a:t>
            </a:r>
            <a:r>
              <a:rPr lang="en-US" altLang="ja-JP" sz="30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yrs</a:t>
            </a:r>
            <a:endParaRPr lang="en-US" altLang="ja-JP" sz="30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869" name="Rectangle 317"/>
          <p:cNvSpPr>
            <a:spLocks noChangeArrowheads="1"/>
          </p:cNvSpPr>
          <p:nvPr/>
        </p:nvSpPr>
        <p:spPr bwMode="auto">
          <a:xfrm>
            <a:off x="125670" y="1484784"/>
            <a:ext cx="86948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Evaporation time of an icy </a:t>
            </a:r>
            <a:r>
              <a:rPr lang="en-US" altLang="ja-JP" sz="3000" dirty="0" err="1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planetesimal</a:t>
            </a:r>
            <a:r>
              <a:rPr lang="en-US" altLang="ja-JP" sz="3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 ~ 10</a:t>
            </a:r>
            <a:r>
              <a:rPr lang="en-US" altLang="ja-JP" sz="30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5-6</a:t>
            </a:r>
            <a:r>
              <a:rPr lang="ja-JP" altLang="en-US" sz="30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3000" dirty="0" err="1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yrs</a:t>
            </a:r>
            <a:r>
              <a:rPr lang="ja-JP" altLang="en-US" sz="3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endParaRPr lang="en-US" altLang="ja-JP" sz="3000" dirty="0">
              <a:solidFill>
                <a:srgbClr val="00B05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3" name="Rectangle 317"/>
          <p:cNvSpPr>
            <a:spLocks noChangeArrowheads="1"/>
          </p:cNvSpPr>
          <p:nvPr/>
        </p:nvSpPr>
        <p:spPr bwMode="auto">
          <a:xfrm>
            <a:off x="-1" y="836712"/>
            <a:ext cx="90965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Destruction time of evaporated molecules ~ 10</a:t>
            </a:r>
            <a:r>
              <a:rPr lang="en-US" altLang="ja-JP" sz="30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4-5</a:t>
            </a:r>
            <a:r>
              <a:rPr lang="ja-JP" altLang="en-US" sz="3000" baseline="30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3000" dirty="0" err="1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yrs</a:t>
            </a:r>
            <a:r>
              <a:rPr lang="ja-JP" altLang="en-US" sz="3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endParaRPr lang="en-US" altLang="ja-JP" sz="3000" dirty="0">
              <a:solidFill>
                <a:srgbClr val="00B05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8144" y="3861048"/>
            <a:ext cx="268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(Tanaka et al. 2013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51086"/>
              </p:ext>
            </p:extLst>
          </p:nvPr>
        </p:nvGraphicFramePr>
        <p:xfrm>
          <a:off x="5724128" y="2683652"/>
          <a:ext cx="2392636" cy="92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数式" r:id="rId5" imgW="927000" imgH="469800" progId="Equation.3">
                  <p:embed/>
                </p:oleObj>
              </mc:Choice>
              <mc:Fallback>
                <p:oleObj name="数式" r:id="rId5" imgW="927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83652"/>
                        <a:ext cx="2392636" cy="929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1115616" y="3861048"/>
            <a:ext cx="41764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15616" y="3356992"/>
            <a:ext cx="41764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17"/>
          <p:cNvSpPr>
            <a:spLocks noChangeArrowheads="1"/>
          </p:cNvSpPr>
          <p:nvPr/>
        </p:nvSpPr>
        <p:spPr bwMode="auto">
          <a:xfrm>
            <a:off x="971600" y="3861047"/>
            <a:ext cx="126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~1e5 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  <a:endParaRPr lang="en-US" altLang="ja-JP" sz="24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5" name="Rectangle 317"/>
          <p:cNvSpPr>
            <a:spLocks noChangeArrowheads="1"/>
          </p:cNvSpPr>
          <p:nvPr/>
        </p:nvSpPr>
        <p:spPr bwMode="auto">
          <a:xfrm>
            <a:off x="1043608" y="2924944"/>
            <a:ext cx="126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~1e6 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  <a:endParaRPr lang="en-US" altLang="ja-JP" sz="24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78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グラフ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458931"/>
              </p:ext>
            </p:extLst>
          </p:nvPr>
        </p:nvGraphicFramePr>
        <p:xfrm>
          <a:off x="420260" y="3330115"/>
          <a:ext cx="5398073" cy="35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199770" y="5903292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M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287118" y="5468317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V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890607" y="5438155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E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3071654" y="5909642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M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3514741" y="4095130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J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3714846" y="4399930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S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3743432" y="5085730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U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4095997" y="4990480"/>
            <a:ext cx="457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Tahoma" pitchFamily="34" charset="0"/>
                <a:ea typeface="HG丸ｺﾞｼｯｸM-PRO" pitchFamily="50" charset="-128"/>
              </a:rPr>
              <a:t>N</a:t>
            </a:r>
            <a:endParaRPr lang="ja-JP" altLang="en-US" sz="2400" b="1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1042238" y="6165304"/>
            <a:ext cx="3457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ahoma" pitchFamily="34" charset="0"/>
              </a:rPr>
              <a:t>Orbital Radius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>
                <a:latin typeface="Tahoma" pitchFamily="34" charset="0"/>
                <a:ea typeface="HG丸ｺﾞｼｯｸM-PRO" pitchFamily="50" charset="-128"/>
              </a:rPr>
              <a:t>[AU]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 rot="16200000">
            <a:off x="-1383167" y="4832564"/>
            <a:ext cx="3352800" cy="4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dirty="0" smtClean="0">
                <a:latin typeface="Tahoma" pitchFamily="34" charset="0"/>
              </a:rPr>
              <a:t>Planet Mass</a:t>
            </a:r>
            <a:r>
              <a:rPr lang="ja-JP" altLang="en-US" sz="2600" dirty="0" smtClean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[</a:t>
            </a:r>
            <a:r>
              <a:rPr lang="en-US" altLang="ja-JP" sz="2600" dirty="0" smtClean="0">
                <a:latin typeface="Tahoma" pitchFamily="34" charset="0"/>
              </a:rPr>
              <a:t>Jupiter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]</a:t>
            </a:r>
            <a:endParaRPr lang="en-US" altLang="ja-JP" sz="2600" baseline="30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-99392"/>
            <a:ext cx="9197445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Planet Formation </a:t>
            </a:r>
            <a:r>
              <a:rPr lang="en-US" altLang="ja-JP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altLang="ja-JP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Disks</a:t>
            </a:r>
            <a:endParaRPr lang="ja-JP" altLang="en-US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108503" y="548680"/>
            <a:ext cx="9279957" cy="2938680"/>
            <a:chOff x="-108503" y="3919320"/>
            <a:chExt cx="9279957" cy="29386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857" y="3927271"/>
              <a:ext cx="3231724" cy="293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figur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6"/>
            <a:stretch/>
          </p:blipFill>
          <p:spPr bwMode="auto">
            <a:xfrm>
              <a:off x="-25991" y="3919320"/>
              <a:ext cx="3269274" cy="293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9" t="22292" r="33439" b="25896"/>
            <a:stretch/>
          </p:blipFill>
          <p:spPr>
            <a:xfrm>
              <a:off x="6130185" y="3932115"/>
              <a:ext cx="3041269" cy="2925885"/>
            </a:xfrm>
            <a:prstGeom prst="rect">
              <a:avLst/>
            </a:prstGeom>
          </p:spPr>
        </p:pic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445249" y="6176485"/>
              <a:ext cx="25580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t" hangingPunct="0">
                <a:spcBef>
                  <a:spcPct val="5000"/>
                </a:spcBef>
              </a:pPr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(</a:t>
              </a:r>
              <a:r>
                <a:rPr lang="en-US" altLang="ja-JP" sz="2200" dirty="0" err="1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Fukagawa</a:t>
              </a:r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+ 2013)</a:t>
              </a:r>
              <a:endParaRPr lang="en-US" altLang="ja-JP" sz="22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426329" y="3979858"/>
              <a:ext cx="16113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t" hangingPunct="0">
                <a:spcBef>
                  <a:spcPct val="5000"/>
                </a:spcBef>
              </a:pPr>
              <a:r>
                <a:rPr lang="en-US" altLang="ja-JP" sz="2400" dirty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HD142527</a:t>
              </a:r>
            </a:p>
          </p:txBody>
        </p:sp>
        <p:sp>
          <p:nvSpPr>
            <p:cNvPr id="25" name="Rectangle 62"/>
            <p:cNvSpPr>
              <a:spLocks noChangeArrowheads="1"/>
            </p:cNvSpPr>
            <p:nvPr/>
          </p:nvSpPr>
          <p:spPr bwMode="auto">
            <a:xfrm>
              <a:off x="38024" y="4163051"/>
              <a:ext cx="1842470" cy="49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fontAlgn="t" hangingPunct="0"/>
              <a:r>
                <a:rPr lang="en-US" altLang="ja-JP" sz="2600" b="1" dirty="0" smtClean="0">
                  <a:solidFill>
                    <a:schemeClr val="bg1"/>
                  </a:solidFill>
                  <a:latin typeface="ＭＳ Ｐゴシック" charset="-128"/>
                </a:rPr>
                <a:t>SAO206462</a:t>
              </a:r>
              <a:endParaRPr lang="en-US" altLang="ja-JP" sz="2600" b="1" dirty="0">
                <a:solidFill>
                  <a:schemeClr val="bg1"/>
                </a:solidFill>
                <a:latin typeface="ＭＳ Ｐゴシック" charset="-128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-108503" y="4519282"/>
              <a:ext cx="1988997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(Muto</a:t>
              </a:r>
              <a:r>
                <a:rPr lang="en-US" altLang="ja-JP" sz="2200" dirty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+ </a:t>
              </a:r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2012)</a:t>
              </a:r>
              <a:endParaRPr lang="en-US" altLang="ja-JP" sz="22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626129" y="3960973"/>
              <a:ext cx="129614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ALMA</a:t>
              </a:r>
              <a:endParaRPr lang="en-US" altLang="ja-JP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1575829" y="6129990"/>
              <a:ext cx="129614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Subaru</a:t>
              </a:r>
              <a:endParaRPr lang="en-US" altLang="ja-JP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3177857" y="3944238"/>
              <a:ext cx="1414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TW </a:t>
              </a:r>
              <a:r>
                <a:rPr lang="en-US" altLang="ja-JP" sz="24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Hya</a:t>
              </a:r>
              <a:endParaRPr lang="en-US" altLang="ja-JP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3303832" y="6248494"/>
              <a:ext cx="26823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t" hangingPunct="0">
                <a:spcBef>
                  <a:spcPct val="5000"/>
                </a:spcBef>
              </a:pPr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(</a:t>
              </a:r>
              <a:r>
                <a:rPr lang="en-US" altLang="ja-JP" sz="2200" dirty="0" err="1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Tsukagoshi</a:t>
              </a:r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+ 2016)</a:t>
              </a:r>
              <a:endParaRPr lang="en-US" altLang="ja-JP" sz="22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36" name="Rectangle 157"/>
            <p:cNvSpPr>
              <a:spLocks noChangeArrowheads="1"/>
            </p:cNvSpPr>
            <p:nvPr/>
          </p:nvSpPr>
          <p:spPr bwMode="auto">
            <a:xfrm>
              <a:off x="2229375" y="4160262"/>
              <a:ext cx="116450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400" dirty="0" smtClean="0">
                  <a:solidFill>
                    <a:schemeClr val="bg1"/>
                  </a:solidFill>
                  <a:latin typeface="Tahoma" pitchFamily="34" charset="0"/>
                  <a:ea typeface="ＭＳ Ｐ明朝" pitchFamily="18" charset="-128"/>
                </a:rPr>
                <a:t>dust</a:t>
              </a:r>
              <a:endParaRPr lang="en-US" altLang="ja-JP" sz="2400" dirty="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3105849" y="4242544"/>
              <a:ext cx="116450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400" dirty="0" smtClean="0">
                  <a:solidFill>
                    <a:schemeClr val="bg1"/>
                  </a:solidFill>
                  <a:latin typeface="Tahoma" pitchFamily="34" charset="0"/>
                  <a:ea typeface="ＭＳ Ｐ明朝" pitchFamily="18" charset="-128"/>
                </a:rPr>
                <a:t>dust</a:t>
              </a:r>
              <a:endParaRPr lang="en-US" altLang="ja-JP" sz="2400" dirty="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endParaRPr>
            </a:p>
          </p:txBody>
        </p:sp>
        <p:sp>
          <p:nvSpPr>
            <p:cNvPr id="39" name="Rectangle 157"/>
            <p:cNvSpPr>
              <a:spLocks noChangeArrowheads="1"/>
            </p:cNvSpPr>
            <p:nvPr/>
          </p:nvSpPr>
          <p:spPr bwMode="auto">
            <a:xfrm>
              <a:off x="7629975" y="4312662"/>
              <a:ext cx="1452538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400" dirty="0" err="1" smtClean="0">
                  <a:solidFill>
                    <a:schemeClr val="bg1"/>
                  </a:solidFill>
                  <a:latin typeface="Tahoma" pitchFamily="34" charset="0"/>
                  <a:ea typeface="ＭＳ Ｐ明朝" pitchFamily="18" charset="-128"/>
                </a:rPr>
                <a:t>dust+CO</a:t>
              </a:r>
              <a:endParaRPr lang="en-US" altLang="ja-JP" sz="2400" dirty="0">
                <a:solidFill>
                  <a:schemeClr val="bg1"/>
                </a:solidFill>
                <a:latin typeface="Tahoma" pitchFamily="34" charset="0"/>
                <a:ea typeface="ＭＳ Ｐ明朝" pitchFamily="18" charset="-128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4932040" y="3501008"/>
            <a:ext cx="4032448" cy="3348545"/>
            <a:chOff x="401953" y="2796808"/>
            <a:chExt cx="3673068" cy="309266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1"/>
            <a:stretch/>
          </p:blipFill>
          <p:spPr bwMode="auto">
            <a:xfrm>
              <a:off x="401953" y="2796808"/>
              <a:ext cx="3673068" cy="279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157"/>
            <p:cNvSpPr>
              <a:spLocks noChangeArrowheads="1"/>
            </p:cNvSpPr>
            <p:nvPr/>
          </p:nvSpPr>
          <p:spPr bwMode="auto">
            <a:xfrm>
              <a:off x="902423" y="5489498"/>
              <a:ext cx="3050737" cy="39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200" dirty="0" smtClean="0">
                  <a:latin typeface="Tahoma" pitchFamily="34" charset="0"/>
                  <a:ea typeface="ＭＳ Ｐ明朝" pitchFamily="18" charset="-128"/>
                </a:rPr>
                <a:t>(Petigure+13, Marcy+14)</a:t>
              </a:r>
              <a:endParaRPr lang="en-US" altLang="ja-JP" sz="2200" dirty="0">
                <a:latin typeface="Tahoma" pitchFamily="34" charset="0"/>
                <a:ea typeface="ＭＳ Ｐ明朝" pitchFamily="18" charset="-128"/>
              </a:endParaRPr>
            </a:p>
          </p:txBody>
        </p: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97130" y="2569404"/>
            <a:ext cx="8107318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observe a signature of planet formation in PPDs using molecular lines?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インク 3"/>
              <p14:cNvContentPartPr/>
              <p14:nvPr/>
            </p14:nvContentPartPr>
            <p14:xfrm>
              <a:off x="4105444" y="5857973"/>
              <a:ext cx="360" cy="36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0324" y="5842853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2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t="25025"/>
          <a:stretch/>
        </p:blipFill>
        <p:spPr>
          <a:xfrm>
            <a:off x="251520" y="764704"/>
            <a:ext cx="4729794" cy="434191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48149"/>
            <a:ext cx="9144000" cy="740845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2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Evaporation of Icy </a:t>
            </a:r>
            <a:r>
              <a:rPr lang="en-US" altLang="ja-JP" sz="4200" b="1" dirty="0" err="1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Planetesimals</a:t>
            </a:r>
            <a:endParaRPr lang="ja-JP" altLang="en-US" sz="4200" b="1" dirty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965603" y="980728"/>
            <a:ext cx="405474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fontAlgn="t">
              <a:spcBef>
                <a:spcPct val="5000"/>
              </a:spcBef>
              <a:buFontTx/>
              <a:buNone/>
            </a:pP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Formation of </a:t>
            </a:r>
            <a:r>
              <a:rPr lang="en-US" altLang="ja-JP" sz="3000" dirty="0" err="1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protoplanet</a:t>
            </a:r>
            <a:r>
              <a:rPr lang="en-US" altLang="ja-JP" sz="3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/planet</a:t>
            </a:r>
          </a:p>
          <a:p>
            <a:pPr algn="ctr" fontAlgn="t">
              <a:spcBef>
                <a:spcPct val="5000"/>
              </a:spcBef>
              <a:buFontTx/>
              <a:buNone/>
            </a:pPr>
            <a:r>
              <a:rPr lang="ja-JP" altLang="en-US" sz="3000" dirty="0" smtClean="0">
                <a:latin typeface="Tahoma" pitchFamily="34" charset="0"/>
                <a:ea typeface="HG丸ｺﾞｼｯｸM-PRO" pitchFamily="50" charset="-128"/>
                <a:cs typeface="Tahoma" panose="020B0604030504040204" pitchFamily="34" charset="0"/>
              </a:rPr>
              <a:t>↓</a:t>
            </a:r>
            <a:endParaRPr lang="en-US" altLang="ja-JP" sz="30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t">
              <a:spcBef>
                <a:spcPct val="5000"/>
              </a:spcBef>
              <a:buFontTx/>
              <a:buNone/>
            </a:pPr>
            <a:r>
              <a:rPr lang="en-US" altLang="ja-JP" sz="3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Excite eccentricities 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of </a:t>
            </a:r>
            <a:r>
              <a:rPr lang="en-US" altLang="ja-JP" sz="3000" dirty="0" err="1" smtClean="0">
                <a:latin typeface="Tahoma" pitchFamily="34" charset="0"/>
                <a:ea typeface="HG丸ｺﾞｼｯｸM-PRO" pitchFamily="50" charset="-128"/>
              </a:rPr>
              <a:t>planetesimals</a:t>
            </a:r>
            <a:endParaRPr lang="en-US" altLang="ja-JP" sz="30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 fontAlgn="t">
              <a:spcBef>
                <a:spcPct val="5000"/>
              </a:spcBef>
              <a:buFontTx/>
              <a:buNone/>
            </a:pPr>
            <a:r>
              <a:rPr lang="ja-JP" altLang="en-US" sz="3000" dirty="0" smtClean="0">
                <a:latin typeface="Tahoma" pitchFamily="34" charset="0"/>
                <a:ea typeface="HG丸ｺﾞｼｯｸM-PRO" pitchFamily="50" charset="-128"/>
              </a:rPr>
              <a:t>↓</a:t>
            </a:r>
            <a:endParaRPr lang="en-US" altLang="ja-JP" sz="3000" dirty="0" smtClean="0">
              <a:latin typeface="Tahoma" pitchFamily="34" charset="0"/>
              <a:ea typeface="HG丸ｺﾞｼｯｸM-PRO" pitchFamily="50" charset="-128"/>
            </a:endParaRPr>
          </a:p>
          <a:p>
            <a:pPr algn="ctr" fontAlgn="t">
              <a:spcBef>
                <a:spcPct val="5000"/>
              </a:spcBef>
              <a:buFontTx/>
              <a:buNone/>
            </a:pP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Evaporation of icy </a:t>
            </a:r>
            <a:r>
              <a:rPr lang="en-US" altLang="ja-JP" sz="3000" dirty="0" err="1" smtClean="0">
                <a:latin typeface="Tahoma" pitchFamily="34" charset="0"/>
                <a:ea typeface="HG丸ｺﾞｼｯｸM-PRO" pitchFamily="50" charset="-128"/>
              </a:rPr>
              <a:t>planetesimals</a:t>
            </a:r>
            <a:r>
              <a:rPr lang="en-US" altLang="ja-JP" sz="3000" dirty="0" smtClean="0">
                <a:latin typeface="Tahoma" pitchFamily="34" charset="0"/>
                <a:ea typeface="HG丸ｺﾞｼｯｸM-PRO" pitchFamily="50" charset="-128"/>
              </a:rPr>
              <a:t> due to shock heating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9572" y="5589240"/>
            <a:ext cx="770485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detect evaporation of </a:t>
            </a:r>
          </a:p>
          <a:p>
            <a:pPr algn="ctr"/>
            <a:r>
              <a:rPr lang="en-US" altLang="ja-JP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icy </a:t>
            </a:r>
            <a:r>
              <a:rPr lang="en-US" altLang="ja-JP" sz="3600" b="1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planetesimals</a:t>
            </a:r>
            <a:r>
              <a:rPr lang="en-US" altLang="ja-JP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ALMA?</a:t>
            </a:r>
            <a:endParaRPr lang="en-US" altLang="ja-JP" sz="36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4544" y="5078971"/>
            <a:ext cx="9649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200" dirty="0" smtClean="0"/>
              <a:t>(e.g., </a:t>
            </a:r>
            <a:r>
              <a:rPr kumimoji="1" lang="en-US" altLang="ja-JP" sz="2200" dirty="0" err="1" smtClean="0"/>
              <a:t>Kokubo</a:t>
            </a:r>
            <a:r>
              <a:rPr kumimoji="1" lang="en-US" altLang="ja-JP" sz="2200" dirty="0" smtClean="0"/>
              <a:t> &amp; Ida 1998, </a:t>
            </a:r>
            <a:r>
              <a:rPr kumimoji="1" lang="en-US" altLang="ja-JP" sz="2200" dirty="0" err="1" smtClean="0"/>
              <a:t>Weidenschilling</a:t>
            </a:r>
            <a:r>
              <a:rPr kumimoji="1" lang="en-US" altLang="ja-JP" sz="2200" dirty="0" smtClean="0"/>
              <a:t>+ 1998, Tanaka+ 2013, </a:t>
            </a:r>
            <a:r>
              <a:rPr kumimoji="1" lang="en-US" altLang="ja-JP" sz="2200" dirty="0" err="1" smtClean="0"/>
              <a:t>Nagasawa</a:t>
            </a:r>
            <a:r>
              <a:rPr kumimoji="1" lang="en-US" altLang="ja-JP" sz="2200" dirty="0" smtClean="0"/>
              <a:t>+ 2014 </a:t>
            </a:r>
            <a:r>
              <a:rPr lang="en-US" altLang="ja-JP" sz="2200" dirty="0" smtClean="0"/>
              <a:t>)</a:t>
            </a:r>
            <a:endParaRPr kumimoji="1" lang="ja-JP" altLang="en-US" sz="2200" dirty="0"/>
          </a:p>
        </p:txBody>
      </p:sp>
      <p:sp>
        <p:nvSpPr>
          <p:cNvPr id="9" name="Rectangle 157"/>
          <p:cNvSpPr>
            <a:spLocks noChangeArrowheads="1"/>
          </p:cNvSpPr>
          <p:nvPr/>
        </p:nvSpPr>
        <p:spPr bwMode="auto">
          <a:xfrm>
            <a:off x="4563291" y="548680"/>
            <a:ext cx="46172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Makiko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Nagasawa’s</a:t>
            </a:r>
            <a:r>
              <a:rPr lang="en-US" altLang="ja-JP" sz="2800" b="1" dirty="0" smtClean="0">
                <a:solidFill>
                  <a:srgbClr val="FF0000"/>
                </a:solidFill>
                <a:latin typeface="Tahoma" pitchFamily="34" charset="0"/>
                <a:ea typeface="ＭＳ Ｐ明朝" pitchFamily="18" charset="-128"/>
              </a:rPr>
              <a:t> talk!</a:t>
            </a:r>
            <a:endParaRPr lang="en-US" altLang="ja-JP" sz="2800" b="1" dirty="0">
              <a:solidFill>
                <a:srgbClr val="FF0000"/>
              </a:solidFill>
              <a:latin typeface="Tahoma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Chemical Structure of PPDs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89" y="851729"/>
            <a:ext cx="8080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563888" y="2355168"/>
            <a:ext cx="2801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(Kobayashi </a:t>
            </a:r>
            <a:r>
              <a:rPr lang="en-US" altLang="ja-JP" sz="2000" dirty="0">
                <a:latin typeface="Tahoma" pitchFamily="34" charset="0"/>
                <a:ea typeface="HG丸ｺﾞｼｯｸM-PRO" pitchFamily="50" charset="-128"/>
              </a:rPr>
              <a:t>et al. 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2010)</a:t>
            </a:r>
            <a:endParaRPr lang="en-US" altLang="ja-JP" sz="2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2292" name="Rectangle 50"/>
          <p:cNvSpPr>
            <a:spLocks noChangeArrowheads="1"/>
          </p:cNvSpPr>
          <p:nvPr/>
        </p:nvSpPr>
        <p:spPr bwMode="auto">
          <a:xfrm>
            <a:off x="265591" y="620688"/>
            <a:ext cx="872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(e.g.,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Markwick+2002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, Aikawa+ 2002, Bergin+ 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2007, </a:t>
            </a:r>
            <a:r>
              <a:rPr lang="en-US" altLang="ja-JP" sz="2200" dirty="0" err="1" smtClean="0">
                <a:latin typeface="Tahoma" pitchFamily="34" charset="0"/>
                <a:ea typeface="HG丸ｺﾞｼｯｸM-PRO" pitchFamily="50" charset="-128"/>
              </a:rPr>
              <a:t>Dutrey</a:t>
            </a:r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+ 2014)</a:t>
            </a:r>
            <a:endParaRPr lang="en-US" altLang="ja-JP" sz="2200" dirty="0"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7497" y="868472"/>
            <a:ext cx="7506870" cy="5060841"/>
            <a:chOff x="377497" y="868472"/>
            <a:chExt cx="7506870" cy="5060841"/>
          </a:xfrm>
        </p:grpSpPr>
        <p:grpSp>
          <p:nvGrpSpPr>
            <p:cNvPr id="2" name="グループ化 60"/>
            <p:cNvGrpSpPr>
              <a:grpSpLocks/>
            </p:cNvGrpSpPr>
            <p:nvPr/>
          </p:nvGrpSpPr>
          <p:grpSpPr bwMode="auto">
            <a:xfrm>
              <a:off x="1735514" y="4468813"/>
              <a:ext cx="6148853" cy="1460500"/>
              <a:chOff x="2786050" y="4667202"/>
              <a:chExt cx="6148879" cy="1461202"/>
            </a:xfrm>
          </p:grpSpPr>
          <p:grpSp>
            <p:nvGrpSpPr>
              <p:cNvPr id="12304" name="グループ化 53"/>
              <p:cNvGrpSpPr>
                <a:grpSpLocks/>
              </p:cNvGrpSpPr>
              <p:nvPr/>
            </p:nvGrpSpPr>
            <p:grpSpPr bwMode="auto">
              <a:xfrm>
                <a:off x="2786050" y="4667202"/>
                <a:ext cx="1153478" cy="1461202"/>
                <a:chOff x="3505200" y="719444"/>
                <a:chExt cx="2239387" cy="2846545"/>
              </a:xfrm>
            </p:grpSpPr>
            <p:pic>
              <p:nvPicPr>
                <p:cNvPr id="12306" name="Picture 7" descr="C:\Documents and Settings\Hideko Nomura\Home\powerpoint\hotcore\ISM2006\Halley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5200" y="885890"/>
                  <a:ext cx="2206626" cy="266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07" name="Rectangle 8"/>
                <p:cNvSpPr>
                  <a:spLocks noChangeArrowheads="1"/>
                </p:cNvSpPr>
                <p:nvPr/>
              </p:nvSpPr>
              <p:spPr bwMode="auto">
                <a:xfrm>
                  <a:off x="4533604" y="719444"/>
                  <a:ext cx="1210983" cy="77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  <a:latin typeface="Tahoma" pitchFamily="34" charset="0"/>
                      <a:ea typeface="HG丸ｺﾞｼｯｸM-PRO" pitchFamily="50" charset="-128"/>
                    </a:rPr>
                    <a:t>ESA</a:t>
                  </a:r>
                </a:p>
              </p:txBody>
            </p:sp>
            <p:sp>
              <p:nvSpPr>
                <p:cNvPr id="12308" name="Rectangle 9"/>
                <p:cNvSpPr>
                  <a:spLocks noChangeArrowheads="1"/>
                </p:cNvSpPr>
                <p:nvPr/>
              </p:nvSpPr>
              <p:spPr bwMode="auto">
                <a:xfrm>
                  <a:off x="3760650" y="2786541"/>
                  <a:ext cx="1698214" cy="77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  <a:latin typeface="Tahoma" pitchFamily="34" charset="0"/>
                    </a:rPr>
                    <a:t>Halley</a:t>
                  </a:r>
                  <a:endParaRPr lang="ja-JP" altLang="en-US" sz="2000" dirty="0">
                    <a:solidFill>
                      <a:schemeClr val="bg1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12305" name="Rectangle 19"/>
              <p:cNvSpPr>
                <a:spLocks noChangeArrowheads="1"/>
              </p:cNvSpPr>
              <p:nvPr/>
            </p:nvSpPr>
            <p:spPr bwMode="auto">
              <a:xfrm>
                <a:off x="4143350" y="5208226"/>
                <a:ext cx="4791579" cy="83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400" baseline="-25000" dirty="0"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O, CO</a:t>
                </a:r>
                <a:r>
                  <a:rPr lang="en-US" altLang="ja-JP" sz="2400" baseline="-25000" dirty="0"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, CH</a:t>
                </a:r>
                <a:r>
                  <a:rPr lang="en-US" altLang="ja-JP" sz="2400" baseline="-25000" dirty="0">
                    <a:latin typeface="Tahoma" pitchFamily="34" charset="0"/>
                    <a:ea typeface="HG丸ｺﾞｼｯｸM-PRO" pitchFamily="50" charset="-128"/>
                  </a:rPr>
                  <a:t>4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, </a:t>
                </a:r>
                <a:r>
                  <a:rPr lang="en-US" altLang="ja-JP" sz="2400" dirty="0" smtClean="0">
                    <a:latin typeface="Tahoma" pitchFamily="34" charset="0"/>
                    <a:ea typeface="HG丸ｺﾞｼｯｸM-PRO" pitchFamily="50" charset="-128"/>
                  </a:rPr>
                  <a:t>CH</a:t>
                </a:r>
                <a:r>
                  <a:rPr lang="en-US" altLang="ja-JP" sz="2400" baseline="-25000" dirty="0" smtClean="0">
                    <a:latin typeface="Tahoma" pitchFamily="34" charset="0"/>
                    <a:ea typeface="HG丸ｺﾞｼｯｸM-PRO" pitchFamily="50" charset="-128"/>
                  </a:rPr>
                  <a:t>3</a:t>
                </a:r>
                <a:r>
                  <a:rPr lang="en-US" altLang="ja-JP" sz="2400" dirty="0" smtClean="0">
                    <a:latin typeface="Tahoma" pitchFamily="34" charset="0"/>
                    <a:ea typeface="HG丸ｺﾞｼｯｸM-PRO" pitchFamily="50" charset="-128"/>
                  </a:rPr>
                  <a:t>OH, H</a:t>
                </a:r>
                <a:r>
                  <a:rPr lang="en-US" altLang="ja-JP" sz="2400" baseline="-25000" dirty="0" smtClean="0"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400" dirty="0" smtClean="0">
                    <a:latin typeface="Tahoma" pitchFamily="34" charset="0"/>
                    <a:ea typeface="HG丸ｺﾞｼｯｸM-PRO" pitchFamily="50" charset="-128"/>
                  </a:rPr>
                  <a:t>CO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, NH</a:t>
                </a:r>
                <a:r>
                  <a:rPr lang="en-US" altLang="ja-JP" sz="2400" baseline="-25000" dirty="0">
                    <a:latin typeface="Tahoma" pitchFamily="34" charset="0"/>
                    <a:ea typeface="HG丸ｺﾞｼｯｸM-PRO" pitchFamily="50" charset="-128"/>
                  </a:rPr>
                  <a:t>3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, HCN, H</a:t>
                </a:r>
                <a:r>
                  <a:rPr lang="en-US" altLang="ja-JP" sz="2400" baseline="-25000" dirty="0"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400" dirty="0">
                    <a:latin typeface="Tahoma" pitchFamily="34" charset="0"/>
                    <a:ea typeface="HG丸ｺﾞｼｯｸM-PRO" pitchFamily="50" charset="-128"/>
                  </a:rPr>
                  <a:t>S, SO, etc.</a:t>
                </a:r>
                <a:endParaRPr lang="ja-JP" altLang="en-US" sz="2600" b="1" dirty="0">
                  <a:latin typeface="ＭＳ Ｐゴシック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377497" y="868472"/>
              <a:ext cx="5387009" cy="2327409"/>
              <a:chOff x="377497" y="868472"/>
              <a:chExt cx="5387009" cy="232740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434" y="894615"/>
                <a:ext cx="2640072" cy="2275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497" y="868472"/>
                <a:ext cx="2715311" cy="2327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1867092" y="2534054"/>
                <a:ext cx="3034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800" dirty="0" smtClean="0">
                    <a:latin typeface="Tahoma" pitchFamily="34" charset="0"/>
                    <a:ea typeface="HG丸ｺﾞｼｯｸM-PRO" pitchFamily="50" charset="-128"/>
                  </a:rPr>
                  <a:t>(</a:t>
                </a:r>
                <a:r>
                  <a:rPr lang="en-US" altLang="ja-JP" sz="1800" dirty="0" err="1" smtClean="0">
                    <a:latin typeface="Tahoma" pitchFamily="34" charset="0"/>
                    <a:ea typeface="HG丸ｺﾞｼｯｸM-PRO" pitchFamily="50" charset="-128"/>
                  </a:rPr>
                  <a:t>Cordiner</a:t>
                </a:r>
                <a:r>
                  <a:rPr lang="en-US" altLang="ja-JP" sz="1800" dirty="0" smtClean="0">
                    <a:latin typeface="Tahoma" pitchFamily="34" charset="0"/>
                    <a:ea typeface="HG丸ｺﾞｼｯｸM-PRO" pitchFamily="50" charset="-128"/>
                  </a:rPr>
                  <a:t> </a:t>
                </a:r>
                <a:r>
                  <a:rPr lang="en-US" altLang="ja-JP" sz="1800" dirty="0">
                    <a:latin typeface="Tahoma" pitchFamily="34" charset="0"/>
                    <a:ea typeface="HG丸ｺﾞｼｯｸM-PRO" pitchFamily="50" charset="-128"/>
                  </a:rPr>
                  <a:t>et al. </a:t>
                </a:r>
                <a:r>
                  <a:rPr lang="en-US" altLang="ja-JP" sz="1800" dirty="0" smtClean="0">
                    <a:latin typeface="Tahoma" pitchFamily="34" charset="0"/>
                    <a:ea typeface="HG丸ｺﾞｼｯｸM-PRO" pitchFamily="50" charset="-128"/>
                  </a:rPr>
                  <a:t>2014, 2017)</a:t>
                </a:r>
                <a:endParaRPr lang="en-US" altLang="ja-JP" sz="1800" dirty="0">
                  <a:latin typeface="Tahoma" pitchFamily="34" charset="0"/>
                  <a:ea typeface="HG丸ｺﾞｼｯｸM-PRO" pitchFamily="50" charset="-128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793931" y="990253"/>
                <a:ext cx="848611" cy="430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2200" dirty="0" smtClean="0">
                    <a:latin typeface="Tahoma" pitchFamily="34" charset="0"/>
                    <a:ea typeface="HG丸ｺﾞｼｯｸM-PRO" pitchFamily="50" charset="-128"/>
                  </a:rPr>
                  <a:t>H</a:t>
                </a:r>
                <a:r>
                  <a:rPr lang="en-US" altLang="ja-JP" sz="2200" baseline="-25000" dirty="0" smtClean="0">
                    <a:latin typeface="Tahoma" pitchFamily="34" charset="0"/>
                    <a:ea typeface="HG丸ｺﾞｼｯｸM-PRO" pitchFamily="50" charset="-128"/>
                  </a:rPr>
                  <a:t>2</a:t>
                </a:r>
                <a:r>
                  <a:rPr lang="en-US" altLang="ja-JP" sz="2200" dirty="0" smtClean="0">
                    <a:latin typeface="Tahoma" pitchFamily="34" charset="0"/>
                    <a:ea typeface="HG丸ｺﾞｼｯｸM-PRO" pitchFamily="50" charset="-128"/>
                  </a:rPr>
                  <a:t>CO</a:t>
                </a:r>
                <a:endParaRPr lang="en-US" altLang="ja-JP" sz="2200" dirty="0">
                  <a:latin typeface="Tahoma" pitchFamily="34" charset="0"/>
                  <a:ea typeface="HG丸ｺﾞｼｯｸM-PRO" pitchFamily="50" charset="-128"/>
                </a:endParaRPr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3199199" y="1051575"/>
                <a:ext cx="7761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2000" dirty="0" smtClean="0">
                    <a:latin typeface="Tahoma" pitchFamily="34" charset="0"/>
                    <a:ea typeface="HG丸ｺﾞｼｯｸM-PRO" pitchFamily="50" charset="-128"/>
                  </a:rPr>
                  <a:t>ISON</a:t>
                </a:r>
                <a:endParaRPr lang="en-US" altLang="ja-JP" sz="2000" dirty="0">
                  <a:latin typeface="Tahoma" pitchFamily="34" charset="0"/>
                  <a:ea typeface="HG丸ｺﾞｼｯｸM-PRO" pitchFamily="50" charset="-128"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4427984" y="1044614"/>
                <a:ext cx="1039521" cy="430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2200" dirty="0">
                    <a:latin typeface="Tahoma" pitchFamily="34" charset="0"/>
                    <a:ea typeface="HG丸ｺﾞｼｯｸM-PRO" pitchFamily="50" charset="-128"/>
                  </a:rPr>
                  <a:t>CH</a:t>
                </a:r>
                <a:r>
                  <a:rPr lang="en-US" altLang="ja-JP" sz="2200" baseline="-25000" dirty="0">
                    <a:latin typeface="Tahoma" pitchFamily="34" charset="0"/>
                    <a:ea typeface="HG丸ｺﾞｼｯｸM-PRO" pitchFamily="50" charset="-128"/>
                  </a:rPr>
                  <a:t>3</a:t>
                </a:r>
                <a:r>
                  <a:rPr lang="en-US" altLang="ja-JP" sz="2200" dirty="0">
                    <a:latin typeface="Tahoma" pitchFamily="34" charset="0"/>
                    <a:ea typeface="HG丸ｺﾞｼｯｸM-PRO" pitchFamily="50" charset="-128"/>
                  </a:rPr>
                  <a:t>OH</a:t>
                </a: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2031157" y="1063317"/>
                <a:ext cx="81785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2000" dirty="0" smtClean="0">
                    <a:latin typeface="Tahoma" pitchFamily="34" charset="0"/>
                    <a:ea typeface="HG丸ｺﾞｼｯｸM-PRO" pitchFamily="50" charset="-128"/>
                  </a:rPr>
                  <a:t>ALMA</a:t>
                </a:r>
                <a:endParaRPr lang="en-US" altLang="ja-JP" sz="2000" dirty="0">
                  <a:latin typeface="Tahoma" pitchFamily="34" charset="0"/>
                  <a:ea typeface="HG丸ｺﾞｼｯｸM-PRO" pitchFamily="50" charset="-128"/>
                </a:endParaRPr>
              </a:p>
            </p:txBody>
          </p:sp>
        </p:grpSp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59632" y="3023081"/>
            <a:ext cx="6912768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Molecules evaporated from</a:t>
            </a:r>
          </a:p>
          <a:p>
            <a:pPr algn="ctr"/>
            <a:r>
              <a:rPr lang="en-US" altLang="ja-JP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icy </a:t>
            </a:r>
            <a:r>
              <a:rPr lang="en-US" altLang="ja-JP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planetesimals</a:t>
            </a:r>
            <a:r>
              <a:rPr lang="en-US" altLang="ja-JP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be similar to those in comets</a:t>
            </a:r>
          </a:p>
          <a:p>
            <a:pPr algn="ctr"/>
            <a:r>
              <a:rPr lang="ja-JP" altLang="en-US" sz="3200" b="1" dirty="0" smtClean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→ </a:t>
            </a:r>
            <a:r>
              <a:rPr lang="en-US" altLang="ja-JP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 observations?</a:t>
            </a:r>
          </a:p>
        </p:txBody>
      </p:sp>
    </p:spTree>
    <p:extLst>
      <p:ext uri="{BB962C8B-B14F-4D97-AF65-F5344CB8AC3E}">
        <p14:creationId xmlns:p14="http://schemas.microsoft.com/office/powerpoint/2010/main" val="2878504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811"/>
            <a:ext cx="9144000" cy="771623"/>
          </a:xfrm>
          <a:noFill/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Chemical Model</a:t>
            </a:r>
            <a:endParaRPr lang="ja-JP" altLang="en-US" b="1" dirty="0" smtClean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324544" y="1628800"/>
            <a:ext cx="9906000" cy="239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868" tIns="210934" rIns="421868" bIns="210934">
            <a:spAutoFit/>
          </a:bodyPr>
          <a:lstStyle>
            <a:lvl1pPr defTabSz="4217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4217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altLang="ja-JP" sz="3400" dirty="0" smtClean="0">
                <a:solidFill>
                  <a:srgbClr val="33C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network</a:t>
            </a:r>
            <a:r>
              <a:rPr lang="en-US" altLang="ja-JP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ja-JP" sz="3400" dirty="0" smtClean="0">
                <a:solidFill>
                  <a:srgbClr val="33C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375 species, 4346 reactions</a:t>
            </a:r>
          </a:p>
          <a:p>
            <a:r>
              <a:rPr lang="en-US" altLang="ja-JP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UMIST Database for </a:t>
            </a:r>
            <a:r>
              <a:rPr lang="en-US" altLang="ja-JP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Astrochemistry</a:t>
            </a:r>
            <a:r>
              <a:rPr lang="ja-JP" alt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(Woodall+ 2007, Walsh+ 2010)</a:t>
            </a:r>
            <a:endParaRPr lang="ja-JP" altLang="en-US" dirty="0" smtClean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/>
            <a:r>
              <a:rPr lang="en-US" altLang="ja-JP" sz="3400" dirty="0" smtClean="0">
                <a:solidFill>
                  <a:srgbClr val="33CC33"/>
                </a:solidFill>
                <a:latin typeface="Tahoma" pitchFamily="34" charset="0"/>
                <a:ea typeface="HG丸ｺﾞｼｯｸM-PRO" pitchFamily="50" charset="-128"/>
              </a:rPr>
              <a:t>Initial condition</a:t>
            </a:r>
            <a:r>
              <a:rPr lang="en-US" altLang="ja-JP" sz="3400" dirty="0" smtClean="0">
                <a:latin typeface="Tahoma" pitchFamily="34" charset="0"/>
                <a:ea typeface="HG丸ｺﾞｼｯｸM-PRO" pitchFamily="50" charset="-128"/>
              </a:rPr>
              <a:t>: evaporation of ice molecules</a:t>
            </a:r>
            <a:endParaRPr lang="ja-JP" altLang="en-US" sz="3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1560" y="3915053"/>
            <a:ext cx="7960368" cy="95410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CH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4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C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C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4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C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6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CO, CO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O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O, </a:t>
            </a:r>
            <a:endParaRPr lang="en-US" altLang="ja-JP" sz="2800" b="1" dirty="0" smtClean="0">
              <a:latin typeface="Tahoma" pitchFamily="34" charset="0"/>
              <a:ea typeface="HG丸ｺﾞｼｯｸM-PRO" pitchFamily="50" charset="-128"/>
            </a:endParaRPr>
          </a:p>
          <a:p>
            <a:pPr algn="ctr" eaLnBrk="1" hangingPunct="1"/>
            <a:r>
              <a:rPr lang="en-US" altLang="ja-JP" sz="2800" b="1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 smtClean="0">
                <a:latin typeface="Tahoma" pitchFamily="34" charset="0"/>
                <a:ea typeface="HG丸ｺﾞｼｯｸM-PRO" pitchFamily="50" charset="-128"/>
              </a:rPr>
              <a:t>CO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CH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OH, C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5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OH, N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NH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3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, H</a:t>
            </a:r>
            <a:r>
              <a:rPr lang="en-US" altLang="ja-JP" sz="2800" b="1" baseline="-25000" dirty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800" b="1" dirty="0">
                <a:latin typeface="Tahoma" pitchFamily="34" charset="0"/>
                <a:ea typeface="HG丸ｺﾞｼｯｸM-PRO" pitchFamily="50" charset="-128"/>
              </a:rPr>
              <a:t>S, </a:t>
            </a:r>
            <a:r>
              <a:rPr lang="en-US" altLang="ja-JP" sz="2800" b="1" dirty="0" smtClean="0">
                <a:latin typeface="Tahoma" pitchFamily="34" charset="0"/>
                <a:ea typeface="HG丸ｺﾞｼｯｸM-PRO" pitchFamily="50" charset="-128"/>
              </a:rPr>
              <a:t>OCS</a:t>
            </a:r>
            <a:endParaRPr lang="en-US" altLang="ja-JP" sz="2800" b="1" dirty="0">
              <a:latin typeface="Tahoma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28907"/>
              </p:ext>
            </p:extLst>
          </p:nvPr>
        </p:nvGraphicFramePr>
        <p:xfrm>
          <a:off x="1814513" y="831850"/>
          <a:ext cx="56276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数式" r:id="rId3" imgW="1854000" imgH="431640" progId="Equation.3">
                  <p:embed/>
                </p:oleObj>
              </mc:Choice>
              <mc:Fallback>
                <p:oleObj name="数式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831850"/>
                        <a:ext cx="562768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899592" y="4969381"/>
            <a:ext cx="1808117" cy="1509734"/>
            <a:chOff x="899592" y="4969381"/>
            <a:chExt cx="1808117" cy="1509734"/>
          </a:xfrm>
        </p:grpSpPr>
        <p:grpSp>
          <p:nvGrpSpPr>
            <p:cNvPr id="300" name="グループ化 81"/>
            <p:cNvGrpSpPr>
              <a:grpSpLocks/>
            </p:cNvGrpSpPr>
            <p:nvPr/>
          </p:nvGrpSpPr>
          <p:grpSpPr bwMode="auto">
            <a:xfrm>
              <a:off x="899592" y="5635835"/>
              <a:ext cx="1581150" cy="350837"/>
              <a:chOff x="7051675" y="3129187"/>
              <a:chExt cx="1981200" cy="381003"/>
            </a:xfrm>
          </p:grpSpPr>
          <p:sp>
            <p:nvSpPr>
              <p:cNvPr id="301" name="Line 38"/>
              <p:cNvSpPr>
                <a:spLocks noChangeShapeType="1"/>
              </p:cNvSpPr>
              <p:nvPr/>
            </p:nvSpPr>
            <p:spPr bwMode="auto">
              <a:xfrm>
                <a:off x="7051675" y="351019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2" name="Oval 39"/>
              <p:cNvSpPr>
                <a:spLocks noChangeArrowheads="1"/>
              </p:cNvSpPr>
              <p:nvPr/>
            </p:nvSpPr>
            <p:spPr bwMode="auto">
              <a:xfrm>
                <a:off x="8201025" y="3253013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03" name="Oval 40"/>
              <p:cNvSpPr>
                <a:spLocks noChangeArrowheads="1"/>
              </p:cNvSpPr>
              <p:nvPr/>
            </p:nvSpPr>
            <p:spPr bwMode="auto">
              <a:xfrm>
                <a:off x="8423275" y="3129187"/>
                <a:ext cx="381000" cy="38099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1009487" y="4969381"/>
              <a:ext cx="16982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 smtClean="0">
                  <a:latin typeface="Calibri" pitchFamily="34" charset="0"/>
                </a:rPr>
                <a:t>desorption</a:t>
              </a:r>
              <a:endParaRPr kumimoji="0" lang="ja-JP" altLang="en-US" sz="2600" b="1" dirty="0">
                <a:latin typeface="Calibri" pitchFamily="34" charset="0"/>
              </a:endParaRPr>
            </a:p>
          </p:txBody>
        </p:sp>
        <p:sp>
          <p:nvSpPr>
            <p:cNvPr id="307" name="Line 33"/>
            <p:cNvSpPr>
              <a:spLocks noChangeShapeType="1"/>
            </p:cNvSpPr>
            <p:nvPr/>
          </p:nvSpPr>
          <p:spPr bwMode="auto">
            <a:xfrm>
              <a:off x="1783820" y="5348498"/>
              <a:ext cx="168592" cy="312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" name="正方形/長方形 18"/>
            <p:cNvSpPr>
              <a:spLocks noChangeArrowheads="1"/>
            </p:cNvSpPr>
            <p:nvPr/>
          </p:nvSpPr>
          <p:spPr bwMode="auto">
            <a:xfrm>
              <a:off x="1438406" y="5986672"/>
              <a:ext cx="1229953" cy="49244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en-US" altLang="ja-JP" sz="2600" b="1" dirty="0" smtClean="0">
                  <a:solidFill>
                    <a:srgbClr val="FF0000"/>
                  </a:solidFill>
                  <a:cs typeface="Tahoma" pitchFamily="34" charset="0"/>
                </a:rPr>
                <a:t>heating</a:t>
              </a:r>
              <a:endParaRPr lang="en-US" altLang="ja-JP" sz="2600" b="1" dirty="0">
                <a:solidFill>
                  <a:srgbClr val="FF0000"/>
                </a:solidFill>
                <a:cs typeface="Tahoma" pitchFamily="34" charset="0"/>
              </a:endParaRPr>
            </a:p>
          </p:txBody>
        </p:sp>
      </p:grpSp>
      <p:sp>
        <p:nvSpPr>
          <p:cNvPr id="3" name="右矢印 2"/>
          <p:cNvSpPr/>
          <p:nvPr/>
        </p:nvSpPr>
        <p:spPr>
          <a:xfrm>
            <a:off x="2983285" y="5461824"/>
            <a:ext cx="576064" cy="5131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2" name="グループ化 83"/>
          <p:cNvGrpSpPr>
            <a:grpSpLocks/>
          </p:cNvGrpSpPr>
          <p:nvPr/>
        </p:nvGrpSpPr>
        <p:grpSpPr bwMode="auto">
          <a:xfrm>
            <a:off x="5987801" y="5445224"/>
            <a:ext cx="2681287" cy="1109662"/>
            <a:chOff x="5286380" y="4511048"/>
            <a:chExt cx="2681287" cy="1108712"/>
          </a:xfrm>
        </p:grpSpPr>
        <p:grpSp>
          <p:nvGrpSpPr>
            <p:cNvPr id="313" name="グループ化 66"/>
            <p:cNvGrpSpPr>
              <a:grpSpLocks/>
            </p:cNvGrpSpPr>
            <p:nvPr/>
          </p:nvGrpSpPr>
          <p:grpSpPr bwMode="auto">
            <a:xfrm>
              <a:off x="5286380" y="4857760"/>
              <a:ext cx="2681287" cy="762000"/>
              <a:chOff x="6462713" y="2362200"/>
              <a:chExt cx="2681287" cy="762000"/>
            </a:xfrm>
          </p:grpSpPr>
          <p:sp>
            <p:nvSpPr>
              <p:cNvPr id="316" name="Oval 59"/>
              <p:cNvSpPr>
                <a:spLocks noChangeArrowheads="1"/>
              </p:cNvSpPr>
              <p:nvPr/>
            </p:nvSpPr>
            <p:spPr bwMode="auto">
              <a:xfrm>
                <a:off x="6462713" y="2652713"/>
                <a:ext cx="228600" cy="242887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7" name="Oval 60"/>
              <p:cNvSpPr>
                <a:spLocks noChangeArrowheads="1"/>
              </p:cNvSpPr>
              <p:nvPr/>
            </p:nvSpPr>
            <p:spPr bwMode="auto">
              <a:xfrm>
                <a:off x="6629400" y="27432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8" name="Oval 61"/>
              <p:cNvSpPr>
                <a:spLocks noChangeArrowheads="1"/>
              </p:cNvSpPr>
              <p:nvPr/>
            </p:nvSpPr>
            <p:spPr bwMode="auto">
              <a:xfrm>
                <a:off x="7467600" y="2743200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19" name="Oval 62"/>
              <p:cNvSpPr>
                <a:spLocks noChangeArrowheads="1"/>
              </p:cNvSpPr>
              <p:nvPr/>
            </p:nvSpPr>
            <p:spPr bwMode="auto">
              <a:xfrm>
                <a:off x="7239000" y="24384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0" name="Rectangle 63"/>
              <p:cNvSpPr>
                <a:spLocks noChangeArrowheads="1"/>
              </p:cNvSpPr>
              <p:nvPr/>
            </p:nvSpPr>
            <p:spPr bwMode="auto">
              <a:xfrm>
                <a:off x="6964363" y="2514600"/>
                <a:ext cx="3508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600" b="1" dirty="0">
                    <a:latin typeface="ＭＳ Ｐゴシック" charset="-128"/>
                  </a:rPr>
                  <a:t>+</a:t>
                </a:r>
              </a:p>
            </p:txBody>
          </p:sp>
          <p:sp>
            <p:nvSpPr>
              <p:cNvPr id="321" name="Line 64"/>
              <p:cNvSpPr>
                <a:spLocks noChangeShapeType="1"/>
              </p:cNvSpPr>
              <p:nvPr/>
            </p:nvSpPr>
            <p:spPr bwMode="auto">
              <a:xfrm>
                <a:off x="7848600" y="2743200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2" name="Oval 65"/>
              <p:cNvSpPr>
                <a:spLocks noChangeArrowheads="1"/>
              </p:cNvSpPr>
              <p:nvPr/>
            </p:nvSpPr>
            <p:spPr bwMode="auto">
              <a:xfrm>
                <a:off x="8458200" y="2838450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3" name="Oval 66"/>
              <p:cNvSpPr>
                <a:spLocks noChangeArrowheads="1"/>
              </p:cNvSpPr>
              <p:nvPr/>
            </p:nvSpPr>
            <p:spPr bwMode="auto">
              <a:xfrm>
                <a:off x="8153400" y="25908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4" name="Oval 67"/>
              <p:cNvSpPr>
                <a:spLocks noChangeArrowheads="1"/>
              </p:cNvSpPr>
              <p:nvPr/>
            </p:nvSpPr>
            <p:spPr bwMode="auto">
              <a:xfrm>
                <a:off x="8229600" y="2362200"/>
                <a:ext cx="228600" cy="242888"/>
              </a:xfrm>
              <a:prstGeom prst="ellipse">
                <a:avLst/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5" name="Oval 68"/>
              <p:cNvSpPr>
                <a:spLocks noChangeArrowheads="1"/>
              </p:cNvSpPr>
              <p:nvPr/>
            </p:nvSpPr>
            <p:spPr bwMode="auto">
              <a:xfrm>
                <a:off x="8763000" y="2362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326" name="Rectangle 70"/>
              <p:cNvSpPr>
                <a:spLocks noChangeArrowheads="1"/>
              </p:cNvSpPr>
              <p:nvPr/>
            </p:nvSpPr>
            <p:spPr bwMode="auto">
              <a:xfrm>
                <a:off x="8472488" y="2390775"/>
                <a:ext cx="3508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600" b="1">
                    <a:latin typeface="ＭＳ Ｐゴシック" charset="-128"/>
                  </a:rPr>
                  <a:t>+</a:t>
                </a:r>
              </a:p>
            </p:txBody>
          </p:sp>
        </p:grpSp>
        <p:sp>
          <p:nvSpPr>
            <p:cNvPr id="314" name="Rectangle 63"/>
            <p:cNvSpPr>
              <a:spLocks noChangeArrowheads="1"/>
            </p:cNvSpPr>
            <p:nvPr/>
          </p:nvSpPr>
          <p:spPr bwMode="auto">
            <a:xfrm>
              <a:off x="5429256" y="4857760"/>
              <a:ext cx="3508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>
                  <a:latin typeface="ＭＳ Ｐゴシック" charset="-128"/>
                </a:rPr>
                <a:t>*</a:t>
              </a:r>
            </a:p>
          </p:txBody>
        </p:sp>
        <p:sp>
          <p:nvSpPr>
            <p:cNvPr id="315" name="Rectangle 63"/>
            <p:cNvSpPr>
              <a:spLocks noChangeArrowheads="1"/>
            </p:cNvSpPr>
            <p:nvPr/>
          </p:nvSpPr>
          <p:spPr bwMode="auto">
            <a:xfrm>
              <a:off x="7072330" y="4511048"/>
              <a:ext cx="3508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>
                  <a:latin typeface="ＭＳ Ｐゴシック" charset="-128"/>
                </a:rPr>
                <a:t>*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779912" y="4886027"/>
            <a:ext cx="2806272" cy="1711416"/>
            <a:chOff x="4484816" y="4465160"/>
            <a:chExt cx="2806272" cy="1711416"/>
          </a:xfrm>
        </p:grpSpPr>
        <p:sp>
          <p:nvSpPr>
            <p:cNvPr id="328" name="Oval 45"/>
            <p:cNvSpPr>
              <a:spLocks noChangeArrowheads="1"/>
            </p:cNvSpPr>
            <p:nvPr/>
          </p:nvSpPr>
          <p:spPr bwMode="auto">
            <a:xfrm>
              <a:off x="4484816" y="4803235"/>
              <a:ext cx="228543" cy="242842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29" name="Oval 46"/>
            <p:cNvSpPr>
              <a:spLocks noChangeArrowheads="1"/>
            </p:cNvSpPr>
            <p:nvPr/>
          </p:nvSpPr>
          <p:spPr bwMode="auto">
            <a:xfrm>
              <a:off x="4645113" y="4893705"/>
              <a:ext cx="380904" cy="38092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30" name="Line 47"/>
            <p:cNvSpPr>
              <a:spLocks noChangeShapeType="1"/>
            </p:cNvSpPr>
            <p:nvPr/>
          </p:nvSpPr>
          <p:spPr bwMode="auto">
            <a:xfrm flipH="1">
              <a:off x="4873655" y="4817520"/>
              <a:ext cx="533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1" name="Rectangle 48"/>
            <p:cNvSpPr>
              <a:spLocks noChangeArrowheads="1"/>
            </p:cNvSpPr>
            <p:nvPr/>
          </p:nvSpPr>
          <p:spPr bwMode="auto">
            <a:xfrm>
              <a:off x="5375179" y="4465160"/>
              <a:ext cx="191590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 smtClean="0">
                  <a:latin typeface="ＭＳ Ｐゴシック" charset="-128"/>
                </a:rPr>
                <a:t>UV</a:t>
              </a:r>
            </a:p>
            <a:p>
              <a:r>
                <a:rPr kumimoji="0" lang="en-US" altLang="ja-JP" sz="2600" b="1" dirty="0" smtClean="0">
                  <a:latin typeface="ＭＳ Ｐゴシック" charset="-128"/>
                </a:rPr>
                <a:t>cosmic rays</a:t>
              </a:r>
              <a:endParaRPr kumimoji="0" lang="ja-JP" altLang="en-US" sz="2600" b="1" dirty="0">
                <a:latin typeface="ＭＳ Ｐゴシック" charset="-128"/>
              </a:endParaRPr>
            </a:p>
          </p:txBody>
        </p:sp>
        <p:sp>
          <p:nvSpPr>
            <p:cNvPr id="333" name="Line 51"/>
            <p:cNvSpPr>
              <a:spLocks noChangeShapeType="1"/>
            </p:cNvSpPr>
            <p:nvPr/>
          </p:nvSpPr>
          <p:spPr bwMode="auto">
            <a:xfrm>
              <a:off x="5102198" y="5274635"/>
              <a:ext cx="228543" cy="304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4" name="Oval 52"/>
            <p:cNvSpPr>
              <a:spLocks noChangeArrowheads="1"/>
            </p:cNvSpPr>
            <p:nvPr/>
          </p:nvSpPr>
          <p:spPr bwMode="auto">
            <a:xfrm>
              <a:off x="5087915" y="5641279"/>
              <a:ext cx="228543" cy="242842"/>
            </a:xfrm>
            <a:prstGeom prst="ellipse">
              <a:avLst/>
            </a:prstGeom>
            <a:solidFill>
              <a:srgbClr val="3399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35" name="Oval 53"/>
            <p:cNvSpPr>
              <a:spLocks noChangeArrowheads="1"/>
            </p:cNvSpPr>
            <p:nvPr/>
          </p:nvSpPr>
          <p:spPr bwMode="auto">
            <a:xfrm>
              <a:off x="5254560" y="5731750"/>
              <a:ext cx="380904" cy="38092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38" name="Line 56"/>
            <p:cNvSpPr>
              <a:spLocks noChangeShapeType="1"/>
            </p:cNvSpPr>
            <p:nvPr/>
          </p:nvSpPr>
          <p:spPr bwMode="auto">
            <a:xfrm flipV="1">
              <a:off x="5635464" y="5655564"/>
              <a:ext cx="304724" cy="76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" name="Oval 57"/>
            <p:cNvSpPr>
              <a:spLocks noChangeArrowheads="1"/>
            </p:cNvSpPr>
            <p:nvPr/>
          </p:nvSpPr>
          <p:spPr bwMode="auto">
            <a:xfrm>
              <a:off x="5987801" y="5628582"/>
              <a:ext cx="104749" cy="841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40" name="Rectangle 58"/>
            <p:cNvSpPr>
              <a:spLocks noChangeArrowheads="1"/>
            </p:cNvSpPr>
            <p:nvPr/>
          </p:nvSpPr>
          <p:spPr bwMode="auto">
            <a:xfrm>
              <a:off x="5564936" y="5684133"/>
              <a:ext cx="133562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 dirty="0" smtClean="0">
                  <a:latin typeface="ＭＳ Ｐゴシック" charset="-128"/>
                </a:rPr>
                <a:t>electron</a:t>
              </a:r>
              <a:endParaRPr kumimoji="0" lang="ja-JP" altLang="en-US" sz="2600" b="1" dirty="0">
                <a:latin typeface="ＭＳ Ｐゴシック" charset="-128"/>
              </a:endParaRPr>
            </a:p>
          </p:txBody>
        </p:sp>
        <p:sp>
          <p:nvSpPr>
            <p:cNvPr id="341" name="Rectangle 63"/>
            <p:cNvSpPr>
              <a:spLocks noChangeArrowheads="1"/>
            </p:cNvSpPr>
            <p:nvPr/>
          </p:nvSpPr>
          <p:spPr bwMode="auto">
            <a:xfrm>
              <a:off x="5264467" y="5393848"/>
              <a:ext cx="3524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600" b="1">
                  <a:latin typeface="ＭＳ Ｐゴシック" charset="-128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34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6"/>
          <a:stretch/>
        </p:blipFill>
        <p:spPr bwMode="auto">
          <a:xfrm>
            <a:off x="6290053" y="653476"/>
            <a:ext cx="2888348" cy="28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4"/>
          <a:stretch/>
        </p:blipFill>
        <p:spPr bwMode="auto">
          <a:xfrm>
            <a:off x="4427984" y="662264"/>
            <a:ext cx="2648178" cy="28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004048" y="6413266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(e.g.,</a:t>
            </a:r>
            <a:r>
              <a:rPr lang="ja-JP" altLang="en-US" sz="2000" dirty="0"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000" dirty="0" smtClean="0">
                <a:latin typeface="Tahoma" pitchFamily="34" charset="0"/>
                <a:ea typeface="HG丸ｺﾞｼｯｸM-PRO" pitchFamily="50" charset="-128"/>
              </a:rPr>
              <a:t>Sakai+ ‘14, ‘17, Miura+ ‘17)</a:t>
            </a:r>
            <a:endParaRPr lang="en-US" altLang="ja-JP" sz="20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35" name="Rectangle 1960"/>
          <p:cNvSpPr>
            <a:spLocks noChangeArrowheads="1"/>
          </p:cNvSpPr>
          <p:nvPr/>
        </p:nvSpPr>
        <p:spPr bwMode="auto">
          <a:xfrm>
            <a:off x="5489874" y="5137108"/>
            <a:ext cx="21900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00B0F0"/>
                </a:solidFill>
                <a:ea typeface="HG丸ｺﾞｼｯｸM-PRO" pitchFamily="50" charset="-128"/>
              </a:rPr>
              <a:t>Gas </a:t>
            </a:r>
            <a:r>
              <a:rPr lang="en-US" altLang="ja-JP" sz="3200" dirty="0" smtClean="0">
                <a:solidFill>
                  <a:srgbClr val="00B0F0"/>
                </a:solidFill>
                <a:ea typeface="HG丸ｺﾞｼｯｸM-PRO" pitchFamily="50" charset="-128"/>
              </a:rPr>
              <a:t>Density</a:t>
            </a:r>
            <a:endParaRPr lang="en-US" altLang="ja-JP" sz="3200" baseline="-25000" dirty="0">
              <a:solidFill>
                <a:srgbClr val="00B0F0"/>
              </a:solidFill>
              <a:ea typeface="HG丸ｺﾞｼｯｸM-PRO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63" y="3509993"/>
            <a:ext cx="3548134" cy="27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960"/>
          <p:cNvSpPr>
            <a:spLocks noChangeArrowheads="1"/>
          </p:cNvSpPr>
          <p:nvPr/>
        </p:nvSpPr>
        <p:spPr bwMode="auto">
          <a:xfrm>
            <a:off x="8104016" y="2434625"/>
            <a:ext cx="655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ea typeface="HG丸ｺﾞｼｯｸM-PRO" pitchFamily="50" charset="-128"/>
              </a:rPr>
              <a:t>SO</a:t>
            </a:r>
            <a:endParaRPr lang="en-US" altLang="ja-JP" sz="3200" b="1" baseline="-25000" dirty="0">
              <a:solidFill>
                <a:schemeClr val="bg1"/>
              </a:solidFill>
              <a:ea typeface="HG丸ｺﾞｼｯｸM-PRO" pitchFamily="50" charset="-128"/>
            </a:endParaRPr>
          </a:p>
        </p:txBody>
      </p:sp>
      <p:sp>
        <p:nvSpPr>
          <p:cNvPr id="31" name="Rectangle 1960"/>
          <p:cNvSpPr>
            <a:spLocks noChangeArrowheads="1"/>
          </p:cNvSpPr>
          <p:nvPr/>
        </p:nvSpPr>
        <p:spPr bwMode="auto">
          <a:xfrm>
            <a:off x="5170860" y="2434624"/>
            <a:ext cx="880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ea typeface="HG丸ｺﾞｼｯｸM-PRO" pitchFamily="50" charset="-128"/>
              </a:rPr>
              <a:t>CCH</a:t>
            </a:r>
            <a:endParaRPr lang="en-US" altLang="ja-JP" sz="3200" b="1" baseline="-25000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32" name="Rectangle 1960"/>
          <p:cNvSpPr>
            <a:spLocks noChangeArrowheads="1"/>
          </p:cNvSpPr>
          <p:nvPr/>
        </p:nvSpPr>
        <p:spPr bwMode="auto">
          <a:xfrm>
            <a:off x="6634165" y="5339825"/>
            <a:ext cx="655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ea typeface="HG丸ｺﾞｼｯｸM-PRO" pitchFamily="50" charset="-128"/>
              </a:rPr>
              <a:t>SO</a:t>
            </a:r>
          </a:p>
        </p:txBody>
      </p:sp>
      <p:sp>
        <p:nvSpPr>
          <p:cNvPr id="40" name="Rectangle 1960"/>
          <p:cNvSpPr>
            <a:spLocks noChangeArrowheads="1"/>
          </p:cNvSpPr>
          <p:nvPr/>
        </p:nvSpPr>
        <p:spPr bwMode="auto">
          <a:xfrm>
            <a:off x="6269837" y="3667880"/>
            <a:ext cx="880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ea typeface="HG丸ｺﾞｼｯｸM-PRO" pitchFamily="50" charset="-128"/>
              </a:rPr>
              <a:t>CCH</a:t>
            </a:r>
            <a:endParaRPr lang="en-US" altLang="ja-JP" sz="3200" b="1" baseline="-25000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5238741" y="5539878"/>
            <a:ext cx="1597689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centrifugal barrier</a:t>
            </a:r>
            <a:endParaRPr lang="en-US" altLang="ja-JP" sz="22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2" name="Rectangle 1960"/>
          <p:cNvSpPr>
            <a:spLocks noChangeArrowheads="1"/>
          </p:cNvSpPr>
          <p:nvPr/>
        </p:nvSpPr>
        <p:spPr bwMode="auto">
          <a:xfrm>
            <a:off x="7216165" y="908720"/>
            <a:ext cx="26124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L1527</a:t>
            </a:r>
            <a:r>
              <a:rPr lang="ja-JP" altLang="en-US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-245663" y="826079"/>
            <a:ext cx="5239078" cy="6069657"/>
            <a:chOff x="4168091" y="573347"/>
            <a:chExt cx="5239078" cy="6069657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122"/>
            <a:stretch/>
          </p:blipFill>
          <p:spPr bwMode="auto">
            <a:xfrm>
              <a:off x="4168091" y="3717032"/>
              <a:ext cx="4990030" cy="179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4211960" y="573347"/>
              <a:ext cx="4938111" cy="317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157"/>
            <p:cNvSpPr>
              <a:spLocks noChangeArrowheads="1"/>
            </p:cNvSpPr>
            <p:nvPr/>
          </p:nvSpPr>
          <p:spPr bwMode="auto">
            <a:xfrm>
              <a:off x="4294601" y="6240713"/>
              <a:ext cx="5112568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000" dirty="0" smtClean="0">
                  <a:latin typeface="Tahoma" pitchFamily="34" charset="0"/>
                  <a:ea typeface="ＭＳ Ｐ明朝" pitchFamily="18" charset="-128"/>
                </a:rPr>
                <a:t>(Mumma &amp; </a:t>
              </a:r>
              <a:r>
                <a:rPr lang="en-US" altLang="ja-JP" sz="2000" dirty="0" err="1" smtClean="0">
                  <a:latin typeface="Tahoma" pitchFamily="34" charset="0"/>
                  <a:ea typeface="ＭＳ Ｐ明朝" pitchFamily="18" charset="-128"/>
                </a:rPr>
                <a:t>Charnley</a:t>
              </a:r>
              <a:r>
                <a:rPr lang="en-US" altLang="ja-JP" sz="2000" dirty="0" smtClean="0">
                  <a:latin typeface="Tahoma" pitchFamily="34" charset="0"/>
                  <a:ea typeface="ＭＳ Ｐ明朝" pitchFamily="18" charset="-128"/>
                </a:rPr>
                <a:t> ‘11, </a:t>
              </a:r>
              <a:r>
                <a:rPr lang="en-US" altLang="ja-JP" sz="2000" dirty="0" err="1" smtClean="0">
                  <a:latin typeface="Tahoma" pitchFamily="34" charset="0"/>
                  <a:ea typeface="ＭＳ Ｐ明朝" pitchFamily="18" charset="-128"/>
                </a:rPr>
                <a:t>Calmonte</a:t>
              </a:r>
              <a:r>
                <a:rPr lang="en-US" altLang="ja-JP" sz="2000" dirty="0" smtClean="0">
                  <a:latin typeface="Tahoma" pitchFamily="34" charset="0"/>
                  <a:ea typeface="ＭＳ Ｐ明朝" pitchFamily="18" charset="-128"/>
                </a:rPr>
                <a:t>+ ‘16)</a:t>
              </a:r>
              <a:endParaRPr lang="en-US" altLang="ja-JP" sz="2000" dirty="0">
                <a:latin typeface="Tahoma" pitchFamily="34" charset="0"/>
                <a:ea typeface="ＭＳ Ｐ明朝" pitchFamily="18" charset="-128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750400" y="3717032"/>
              <a:ext cx="469672" cy="3045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Rectangle 157"/>
            <p:cNvSpPr>
              <a:spLocks noChangeArrowheads="1"/>
            </p:cNvSpPr>
            <p:nvPr/>
          </p:nvSpPr>
          <p:spPr bwMode="auto">
            <a:xfrm>
              <a:off x="5148064" y="5253867"/>
              <a:ext cx="367240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800" dirty="0" smtClean="0">
                  <a:solidFill>
                    <a:srgbClr val="009900"/>
                  </a:solidFill>
                  <a:latin typeface="Tahoma" pitchFamily="34" charset="0"/>
                  <a:ea typeface="ＭＳ Ｐ明朝" pitchFamily="18" charset="-128"/>
                </a:rPr>
                <a:t>Rosetta </a:t>
              </a:r>
              <a:r>
                <a:rPr lang="en-US" altLang="ja-JP" sz="2800" dirty="0" smtClean="0">
                  <a:latin typeface="Tahoma" pitchFamily="34" charset="0"/>
                  <a:ea typeface="ＭＳ Ｐ明朝" pitchFamily="18" charset="-128"/>
                </a:rPr>
                <a:t>(67P/C.-G.)</a:t>
              </a:r>
              <a:endParaRPr lang="en-US" altLang="ja-JP" sz="2800" dirty="0">
                <a:latin typeface="Tahoma" pitchFamily="34" charset="0"/>
                <a:ea typeface="ＭＳ Ｐ明朝" pitchFamily="18" charset="-128"/>
              </a:endParaRPr>
            </a:p>
          </p:txBody>
        </p:sp>
        <p:sp>
          <p:nvSpPr>
            <p:cNvPr id="39" name="Rectangle 157"/>
            <p:cNvSpPr>
              <a:spLocks noChangeArrowheads="1"/>
            </p:cNvSpPr>
            <p:nvPr/>
          </p:nvSpPr>
          <p:spPr bwMode="auto">
            <a:xfrm>
              <a:off x="4860032" y="5541899"/>
              <a:ext cx="4281856" cy="89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ja-JP" sz="2600" dirty="0" smtClean="0">
                  <a:latin typeface="Tahoma" pitchFamily="34" charset="0"/>
                  <a:ea typeface="ＭＳ Ｐ明朝" pitchFamily="18" charset="-128"/>
                </a:rPr>
                <a:t>H</a:t>
              </a:r>
              <a:r>
                <a:rPr lang="en-US" altLang="ja-JP" sz="2600" baseline="-25000" dirty="0" smtClean="0">
                  <a:latin typeface="Tahoma" pitchFamily="34" charset="0"/>
                  <a:ea typeface="ＭＳ Ｐ明朝" pitchFamily="18" charset="-128"/>
                </a:rPr>
                <a:t>2</a:t>
              </a:r>
              <a:r>
                <a:rPr lang="en-US" altLang="ja-JP" sz="2600" dirty="0" smtClean="0">
                  <a:latin typeface="Tahoma" pitchFamily="34" charset="0"/>
                  <a:ea typeface="ＭＳ Ｐ明朝" pitchFamily="18" charset="-128"/>
                </a:rPr>
                <a:t>S/H</a:t>
              </a:r>
              <a:r>
                <a:rPr lang="en-US" altLang="ja-JP" sz="2600" baseline="-25000" dirty="0" smtClean="0">
                  <a:latin typeface="Tahoma" pitchFamily="34" charset="0"/>
                  <a:ea typeface="ＭＳ Ｐ明朝" pitchFamily="18" charset="-128"/>
                </a:rPr>
                <a:t>2</a:t>
              </a:r>
              <a:r>
                <a:rPr lang="en-US" altLang="ja-JP" sz="2600" dirty="0" smtClean="0">
                  <a:latin typeface="Tahoma" pitchFamily="34" charset="0"/>
                  <a:ea typeface="ＭＳ Ｐ明朝" pitchFamily="18" charset="-128"/>
                </a:rPr>
                <a:t>O ~ (0.67-1.75)x10</a:t>
              </a:r>
              <a:r>
                <a:rPr lang="en-US" altLang="ja-JP" sz="2600" baseline="30000" dirty="0" smtClean="0">
                  <a:latin typeface="Tahoma" pitchFamily="34" charset="0"/>
                  <a:ea typeface="ＭＳ Ｐ明朝" pitchFamily="18" charset="-128"/>
                </a:rPr>
                <a:t>-2</a:t>
              </a:r>
            </a:p>
            <a:p>
              <a:pPr algn="ctr" eaLnBrk="0" hangingPunct="0"/>
              <a:r>
                <a:rPr lang="en-US" altLang="ja-JP" sz="2600" dirty="0" smtClean="0">
                  <a:latin typeface="Tahoma" pitchFamily="34" charset="0"/>
                  <a:ea typeface="ＭＳ Ｐ明朝" pitchFamily="18" charset="-128"/>
                </a:rPr>
                <a:t>SO/H</a:t>
              </a:r>
              <a:r>
                <a:rPr lang="en-US" altLang="ja-JP" sz="2600" baseline="-25000" dirty="0" smtClean="0">
                  <a:latin typeface="Tahoma" pitchFamily="34" charset="0"/>
                  <a:ea typeface="ＭＳ Ｐ明朝" pitchFamily="18" charset="-128"/>
                </a:rPr>
                <a:t>2</a:t>
              </a:r>
              <a:r>
                <a:rPr lang="en-US" altLang="ja-JP" sz="2600" dirty="0" smtClean="0">
                  <a:latin typeface="Tahoma" pitchFamily="34" charset="0"/>
                  <a:ea typeface="ＭＳ Ｐ明朝" pitchFamily="18" charset="-128"/>
                </a:rPr>
                <a:t>O ~ (1.4-4)x10</a:t>
              </a:r>
              <a:r>
                <a:rPr lang="en-US" altLang="ja-JP" sz="2600" baseline="30000" dirty="0" smtClean="0">
                  <a:latin typeface="Tahoma" pitchFamily="34" charset="0"/>
                  <a:ea typeface="ＭＳ Ｐ明朝" pitchFamily="18" charset="-128"/>
                </a:rPr>
                <a:t>-5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4" y="1286546"/>
            <a:ext cx="4421964" cy="12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352"/>
            <a:ext cx="4193018" cy="9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536" y="-99392"/>
            <a:ext cx="968456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5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Obs. of S-bearing Mol. in Comets &amp; YSOs</a:t>
            </a:r>
          </a:p>
        </p:txBody>
      </p:sp>
    </p:spTree>
    <p:extLst>
      <p:ext uri="{BB962C8B-B14F-4D97-AF65-F5344CB8AC3E}">
        <p14:creationId xmlns:p14="http://schemas.microsoft.com/office/powerpoint/2010/main" val="97197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ja-JP" sz="4100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Evolution of Evaporated S-Species</a:t>
            </a:r>
            <a:endParaRPr lang="en-US" altLang="ja-JP" sz="4100" b="1" dirty="0">
              <a:solidFill>
                <a:srgbClr val="9900CC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55035" y="4027098"/>
            <a:ext cx="6450921" cy="637406"/>
            <a:chOff x="2010810" y="4012136"/>
            <a:chExt cx="6450921" cy="63740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810" y="4012136"/>
              <a:ext cx="4894368" cy="63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線矢印コネクタ 2"/>
            <p:cNvCxnSpPr>
              <a:stCxn id="4098" idx="3"/>
            </p:cNvCxnSpPr>
            <p:nvPr/>
          </p:nvCxnSpPr>
          <p:spPr>
            <a:xfrm>
              <a:off x="6905178" y="4330839"/>
              <a:ext cx="53865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7391502" y="4088685"/>
              <a:ext cx="107022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600" dirty="0" smtClean="0">
                  <a:latin typeface="Tahoma" pitchFamily="34" charset="0"/>
                  <a:ea typeface="HG丸ｺﾞｼｯｸM-PRO" pitchFamily="50" charset="-128"/>
                </a:rPr>
                <a:t>grains</a:t>
              </a:r>
              <a:endParaRPr lang="en-US" altLang="ja-JP" sz="2600" dirty="0"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2247" y="4776642"/>
            <a:ext cx="3655657" cy="1848100"/>
            <a:chOff x="52247" y="4776642"/>
            <a:chExt cx="3655657" cy="1848100"/>
          </a:xfrm>
        </p:grpSpPr>
        <p:grpSp>
          <p:nvGrpSpPr>
            <p:cNvPr id="20" name="グループ化 816"/>
            <p:cNvGrpSpPr>
              <a:grpSpLocks/>
            </p:cNvGrpSpPr>
            <p:nvPr/>
          </p:nvGrpSpPr>
          <p:grpSpPr bwMode="auto">
            <a:xfrm>
              <a:off x="52247" y="4863198"/>
              <a:ext cx="3655657" cy="1761544"/>
              <a:chOff x="16526048" y="8378953"/>
              <a:chExt cx="4645025" cy="1598006"/>
            </a:xfrm>
          </p:grpSpPr>
          <p:grpSp>
            <p:nvGrpSpPr>
              <p:cNvPr id="21" name="グループ化 58"/>
              <p:cNvGrpSpPr>
                <a:grpSpLocks/>
              </p:cNvGrpSpPr>
              <p:nvPr/>
            </p:nvGrpSpPr>
            <p:grpSpPr bwMode="auto">
              <a:xfrm>
                <a:off x="16526048" y="8378953"/>
                <a:ext cx="4645025" cy="1598006"/>
                <a:chOff x="4429125" y="5006975"/>
                <a:chExt cx="4645025" cy="1598093"/>
              </a:xfrm>
            </p:grpSpPr>
            <p:sp>
              <p:nvSpPr>
                <p:cNvPr id="24" name="Arc 2"/>
                <p:cNvSpPr>
                  <a:spLocks/>
                </p:cNvSpPr>
                <p:nvPr/>
              </p:nvSpPr>
              <p:spPr bwMode="auto">
                <a:xfrm rot="21113818" flipV="1">
                  <a:off x="4859338" y="5006975"/>
                  <a:ext cx="4214812" cy="1008052"/>
                </a:xfrm>
                <a:custGeom>
                  <a:avLst/>
                  <a:gdLst>
                    <a:gd name="T0" fmla="*/ 2147483647 w 20222"/>
                    <a:gd name="T1" fmla="*/ 0 h 21598"/>
                    <a:gd name="T2" fmla="*/ 2147483647 w 20222"/>
                    <a:gd name="T3" fmla="*/ 2147483647 h 21598"/>
                    <a:gd name="T4" fmla="*/ 0 w 20222"/>
                    <a:gd name="T5" fmla="*/ 2147483647 h 21598"/>
                    <a:gd name="T6" fmla="*/ 0 60000 65536"/>
                    <a:gd name="T7" fmla="*/ 0 60000 65536"/>
                    <a:gd name="T8" fmla="*/ 0 60000 65536"/>
                    <a:gd name="T9" fmla="*/ 0 w 20222"/>
                    <a:gd name="T10" fmla="*/ 0 h 21598"/>
                    <a:gd name="T11" fmla="*/ 20222 w 20222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22" h="21598" fill="none" extrusionOk="0">
                      <a:moveTo>
                        <a:pt x="274" y="-1"/>
                      </a:moveTo>
                      <a:cubicBezTo>
                        <a:pt x="9173" y="112"/>
                        <a:pt x="17092" y="5672"/>
                        <a:pt x="20221" y="14005"/>
                      </a:cubicBezTo>
                    </a:path>
                    <a:path w="20222" h="21598" stroke="0" extrusionOk="0">
                      <a:moveTo>
                        <a:pt x="274" y="-1"/>
                      </a:moveTo>
                      <a:cubicBezTo>
                        <a:pt x="9173" y="112"/>
                        <a:pt x="17092" y="5672"/>
                        <a:pt x="20221" y="14005"/>
                      </a:cubicBezTo>
                      <a:lnTo>
                        <a:pt x="0" y="21598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4429125" y="5929302"/>
                  <a:ext cx="641349" cy="6757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0" hangingPunct="0"/>
                  <a:r>
                    <a:rPr lang="en-US" altLang="ja-JP" sz="4500" b="1">
                      <a:solidFill>
                        <a:srgbClr val="FF0000"/>
                      </a:solidFill>
                      <a:latin typeface="HG丸ｺﾞｼｯｸM-PRO" pitchFamily="50" charset="-128"/>
                      <a:ea typeface="HG丸ｺﾞｼｯｸM-PRO" pitchFamily="50" charset="-128"/>
                    </a:rPr>
                    <a:t>★</a:t>
                  </a:r>
                </a:p>
              </p:txBody>
            </p:sp>
            <p:cxnSp>
              <p:nvCxnSpPr>
                <p:cNvPr id="26" name="直線コネクタ 25"/>
                <p:cNvCxnSpPr/>
                <p:nvPr/>
              </p:nvCxnSpPr>
              <p:spPr bwMode="auto">
                <a:xfrm flipV="1">
                  <a:off x="5070576" y="6359321"/>
                  <a:ext cx="3931408" cy="70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7195477" y="8539106"/>
                <a:ext cx="1868190" cy="753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t" hangingPunct="0">
                  <a:defRPr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</a:t>
                </a:r>
                <a:r>
                  <a:rPr lang="en-US" altLang="ja-JP" sz="2400" baseline="-500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 eaLnBrk="0" fontAlgn="t" hangingPunct="0">
                  <a:defRPr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snow line</a:t>
                </a:r>
                <a:endParaRPr lang="en-US" altLang="ja-JP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6" name="直線コネクタ 5"/>
            <p:cNvCxnSpPr>
              <a:stCxn id="23" idx="2"/>
            </p:cNvCxnSpPr>
            <p:nvPr/>
          </p:nvCxnSpPr>
          <p:spPr>
            <a:xfrm>
              <a:off x="1314227" y="5870738"/>
              <a:ext cx="13965" cy="68117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2490207" y="5519500"/>
              <a:ext cx="0" cy="101664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1948100" y="4776642"/>
              <a:ext cx="159883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t" hangingPunct="0">
                <a:defRPr/>
              </a:pPr>
              <a:r>
                <a:rPr lang="en-US" altLang="ja-JP" sz="24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ja-JP" sz="2400" baseline="-50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S, SO</a:t>
              </a:r>
            </a:p>
            <a:p>
              <a:pPr algn="ctr" eaLnBrk="0" fontAlgn="t" hangingPunct="0">
                <a:defRPr/>
              </a:pPr>
              <a:r>
                <a:rPr lang="en-US" altLang="ja-JP" sz="24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snow lines</a:t>
              </a:r>
              <a:endParaRPr lang="en-US" altLang="ja-JP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28192" y="6211323"/>
              <a:ext cx="1162015" cy="4134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b="7409"/>
          <a:stretch/>
        </p:blipFill>
        <p:spPr bwMode="auto">
          <a:xfrm>
            <a:off x="3362335" y="959571"/>
            <a:ext cx="2916442" cy="295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9988"/>
          <p:cNvSpPr>
            <a:spLocks noChangeArrowheads="1"/>
          </p:cNvSpPr>
          <p:nvPr/>
        </p:nvSpPr>
        <p:spPr bwMode="auto">
          <a:xfrm>
            <a:off x="3313812" y="1401234"/>
            <a:ext cx="716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S</a:t>
            </a:r>
          </a:p>
        </p:txBody>
      </p:sp>
      <p:sp>
        <p:nvSpPr>
          <p:cNvPr id="46" name="Rectangle 9996"/>
          <p:cNvSpPr>
            <a:spLocks noChangeArrowheads="1"/>
          </p:cNvSpPr>
          <p:nvPr/>
        </p:nvSpPr>
        <p:spPr bwMode="auto">
          <a:xfrm>
            <a:off x="4620396" y="2524994"/>
            <a:ext cx="5709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FF66FF"/>
                </a:solidFill>
                <a:latin typeface="Tahoma" pitchFamily="34" charset="0"/>
                <a:ea typeface="HG丸ｺﾞｼｯｸM-PRO" pitchFamily="50" charset="-128"/>
              </a:rPr>
              <a:t>CS</a:t>
            </a:r>
          </a:p>
        </p:txBody>
      </p:sp>
      <p:sp>
        <p:nvSpPr>
          <p:cNvPr id="48" name="Rectangle 9994"/>
          <p:cNvSpPr>
            <a:spLocks noChangeArrowheads="1"/>
          </p:cNvSpPr>
          <p:nvPr/>
        </p:nvSpPr>
        <p:spPr bwMode="auto">
          <a:xfrm>
            <a:off x="3922436" y="2278773"/>
            <a:ext cx="606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SO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4163814" y="3663395"/>
            <a:ext cx="98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Tahoma" pitchFamily="34" charset="0"/>
                <a:ea typeface="HG丸ｺﾞｼｯｸM-PRO" pitchFamily="50" charset="-128"/>
              </a:rPr>
              <a:t>t [</a:t>
            </a:r>
            <a:r>
              <a:rPr lang="en-US" altLang="ja-JP" b="1" dirty="0" err="1">
                <a:latin typeface="Tahoma" pitchFamily="34" charset="0"/>
                <a:ea typeface="HG丸ｺﾞｼｯｸM-PRO" pitchFamily="50" charset="-128"/>
              </a:rPr>
              <a:t>yr</a:t>
            </a:r>
            <a:r>
              <a:rPr lang="en-US" altLang="ja-JP" b="1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53" name="Rectangle 317"/>
          <p:cNvSpPr>
            <a:spLocks noChangeArrowheads="1"/>
          </p:cNvSpPr>
          <p:nvPr/>
        </p:nvSpPr>
        <p:spPr bwMode="auto">
          <a:xfrm>
            <a:off x="3922436" y="3183359"/>
            <a:ext cx="207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~1e4 - 1e5 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  <a:endParaRPr lang="en-US" altLang="ja-JP" sz="24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6265257" y="1002732"/>
            <a:ext cx="2829727" cy="3084472"/>
            <a:chOff x="4897105" y="1416409"/>
            <a:chExt cx="2829727" cy="3084472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4897105" y="1416409"/>
              <a:ext cx="2829727" cy="2855872"/>
              <a:chOff x="4898226" y="1416409"/>
              <a:chExt cx="2595113" cy="2855872"/>
            </a:xfrm>
          </p:grpSpPr>
          <p:pic>
            <p:nvPicPr>
              <p:cNvPr id="61" name="図 60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96" b="7529"/>
              <a:stretch/>
            </p:blipFill>
            <p:spPr bwMode="auto">
              <a:xfrm>
                <a:off x="4898226" y="1416409"/>
                <a:ext cx="2595113" cy="285587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2" name="角丸四角形 61"/>
              <p:cNvSpPr/>
              <p:nvPr/>
            </p:nvSpPr>
            <p:spPr>
              <a:xfrm>
                <a:off x="5006079" y="1628800"/>
                <a:ext cx="1029527" cy="2308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5819844" y="4043681"/>
              <a:ext cx="984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Tahoma" pitchFamily="34" charset="0"/>
                  <a:ea typeface="HG丸ｺﾞｼｯｸM-PRO" pitchFamily="50" charset="-128"/>
                </a:rPr>
                <a:t>t [</a:t>
              </a:r>
              <a:r>
                <a:rPr lang="en-US" altLang="ja-JP" b="1" dirty="0" err="1">
                  <a:latin typeface="Tahoma" pitchFamily="34" charset="0"/>
                  <a:ea typeface="HG丸ｺﾞｼｯｸM-PRO" pitchFamily="50" charset="-128"/>
                </a:rPr>
                <a:t>yr</a:t>
              </a:r>
              <a:r>
                <a:rPr lang="en-US" altLang="ja-JP" b="1" dirty="0">
                  <a:latin typeface="Tahoma" pitchFamily="34" charset="0"/>
                  <a:ea typeface="HG丸ｺﾞｼｯｸM-PRO" pitchFamily="50" charset="-128"/>
                </a:rPr>
                <a:t>]</a:t>
              </a:r>
            </a:p>
          </p:txBody>
        </p:sp>
        <p:sp>
          <p:nvSpPr>
            <p:cNvPr id="57" name="Rectangle 102"/>
            <p:cNvSpPr>
              <a:spLocks noChangeArrowheads="1"/>
            </p:cNvSpPr>
            <p:nvPr/>
          </p:nvSpPr>
          <p:spPr bwMode="auto">
            <a:xfrm>
              <a:off x="4934768" y="1524977"/>
              <a:ext cx="14943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err="1" smtClean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T</a:t>
              </a:r>
              <a:r>
                <a:rPr lang="en-US" altLang="ja-JP" sz="2400" baseline="-25000" dirty="0" err="1" smtClean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dust</a:t>
              </a:r>
              <a:r>
                <a:rPr lang="en-US" altLang="ja-JP" sz="2400" dirty="0" smtClean="0">
                  <a:solidFill>
                    <a:srgbClr val="3333FF"/>
                  </a:solidFill>
                  <a:latin typeface="Tahoma" pitchFamily="34" charset="0"/>
                  <a:ea typeface="HG丸ｺﾞｼｯｸM-PRO" pitchFamily="50" charset="-128"/>
                </a:rPr>
                <a:t>=30K</a:t>
              </a:r>
              <a:endParaRPr lang="en-US" altLang="ja-JP" sz="24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  <p:sp>
          <p:nvSpPr>
            <p:cNvPr id="58" name="Rectangle 9988"/>
            <p:cNvSpPr>
              <a:spLocks noChangeArrowheads="1"/>
            </p:cNvSpPr>
            <p:nvPr/>
          </p:nvSpPr>
          <p:spPr bwMode="auto">
            <a:xfrm>
              <a:off x="4932040" y="1862091"/>
              <a:ext cx="7168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600" dirty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H</a:t>
              </a:r>
              <a:r>
                <a:rPr lang="en-US" altLang="ja-JP" sz="2600" baseline="-25000" dirty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2</a:t>
              </a:r>
              <a:r>
                <a:rPr lang="en-US" altLang="ja-JP" sz="2600" dirty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S</a:t>
              </a:r>
            </a:p>
          </p:txBody>
        </p:sp>
        <p:sp>
          <p:nvSpPr>
            <p:cNvPr id="59" name="Rectangle 9994"/>
            <p:cNvSpPr>
              <a:spLocks noChangeArrowheads="1"/>
            </p:cNvSpPr>
            <p:nvPr/>
          </p:nvSpPr>
          <p:spPr bwMode="auto">
            <a:xfrm>
              <a:off x="5016301" y="3184892"/>
              <a:ext cx="60625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600" dirty="0">
                  <a:solidFill>
                    <a:srgbClr val="00B050"/>
                  </a:solidFill>
                  <a:latin typeface="Tahoma" pitchFamily="34" charset="0"/>
                  <a:ea typeface="HG丸ｺﾞｼｯｸM-PRO" pitchFamily="50" charset="-128"/>
                </a:rPr>
                <a:t>SO</a:t>
              </a:r>
            </a:p>
          </p:txBody>
        </p:sp>
        <p:sp>
          <p:nvSpPr>
            <p:cNvPr id="60" name="Rectangle 317"/>
            <p:cNvSpPr>
              <a:spLocks noChangeArrowheads="1"/>
            </p:cNvSpPr>
            <p:nvPr/>
          </p:nvSpPr>
          <p:spPr bwMode="auto">
            <a:xfrm>
              <a:off x="6010176" y="3381012"/>
              <a:ext cx="13805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~1e-2 </a:t>
              </a:r>
              <a:r>
                <a:rPr lang="en-US" altLang="ja-JP" sz="2400" dirty="0" err="1" smtClean="0">
                  <a:solidFill>
                    <a:srgbClr val="FF0000"/>
                  </a:solidFill>
                  <a:latin typeface="Tahoma" pitchFamily="34" charset="0"/>
                  <a:ea typeface="HG丸ｺﾞｼｯｸM-PRO" pitchFamily="50" charset="-128"/>
                </a:rPr>
                <a:t>yr</a:t>
              </a:r>
              <a:endParaRPr lang="en-US" altLang="ja-JP" sz="24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192497" y="975403"/>
            <a:ext cx="3209616" cy="2793826"/>
            <a:chOff x="192497" y="1389080"/>
            <a:chExt cx="3209616" cy="2793826"/>
          </a:xfrm>
        </p:grpSpPr>
        <p:pic>
          <p:nvPicPr>
            <p:cNvPr id="64" name="図 63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" r="3042" b="11792"/>
            <a:stretch/>
          </p:blipFill>
          <p:spPr bwMode="auto">
            <a:xfrm>
              <a:off x="192497" y="1389080"/>
              <a:ext cx="3209616" cy="2793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角丸四角形 64"/>
            <p:cNvSpPr/>
            <p:nvPr/>
          </p:nvSpPr>
          <p:spPr>
            <a:xfrm>
              <a:off x="713093" y="1685999"/>
              <a:ext cx="1122603" cy="2308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Rectangle 4"/>
          <p:cNvSpPr>
            <a:spLocks noChangeArrowheads="1"/>
          </p:cNvSpPr>
          <p:nvPr/>
        </p:nvSpPr>
        <p:spPr bwMode="auto">
          <a:xfrm rot="-5400000">
            <a:off x="-395672" y="1855044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err="1">
                <a:latin typeface="Tahoma" pitchFamily="34" charset="0"/>
                <a:ea typeface="HG丸ｺﾞｼｯｸM-PRO" pitchFamily="50" charset="-128"/>
              </a:rPr>
              <a:t>X</a:t>
            </a:r>
            <a:r>
              <a:rPr lang="en-US" altLang="ja-JP" b="1" baseline="-25000" dirty="0" err="1">
                <a:latin typeface="Tahoma" pitchFamily="34" charset="0"/>
                <a:ea typeface="HG丸ｺﾞｼｯｸM-PRO" pitchFamily="50" charset="-128"/>
              </a:rPr>
              <a:t>mol</a:t>
            </a:r>
            <a:r>
              <a:rPr lang="en-US" altLang="ja-JP" b="1" dirty="0">
                <a:latin typeface="Tahoma" pitchFamily="34" charset="0"/>
                <a:ea typeface="HG丸ｺﾞｼｯｸM-PRO" pitchFamily="50" charset="-128"/>
              </a:rPr>
              <a:t>(t)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305180" y="3683078"/>
            <a:ext cx="98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Tahoma" pitchFamily="34" charset="0"/>
                <a:ea typeface="HG丸ｺﾞｼｯｸM-PRO" pitchFamily="50" charset="-128"/>
              </a:rPr>
              <a:t>t [</a:t>
            </a:r>
            <a:r>
              <a:rPr lang="en-US" altLang="ja-JP" b="1" dirty="0" err="1">
                <a:latin typeface="Tahoma" pitchFamily="34" charset="0"/>
                <a:ea typeface="HG丸ｺﾞｼｯｸM-PRO" pitchFamily="50" charset="-128"/>
              </a:rPr>
              <a:t>yr</a:t>
            </a:r>
            <a:r>
              <a:rPr lang="en-US" altLang="ja-JP" b="1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68" name="Rectangle 102"/>
          <p:cNvSpPr>
            <a:spLocks noChangeArrowheads="1"/>
          </p:cNvSpPr>
          <p:nvPr/>
        </p:nvSpPr>
        <p:spPr bwMode="auto">
          <a:xfrm>
            <a:off x="623283" y="1101298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T</a:t>
            </a:r>
            <a:r>
              <a:rPr lang="en-US" altLang="ja-JP" sz="2400" baseline="-250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dust</a:t>
            </a:r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=150K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9" name="Rectangle 9988"/>
          <p:cNvSpPr>
            <a:spLocks noChangeArrowheads="1"/>
          </p:cNvSpPr>
          <p:nvPr/>
        </p:nvSpPr>
        <p:spPr bwMode="auto">
          <a:xfrm>
            <a:off x="540275" y="1502295"/>
            <a:ext cx="716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S</a:t>
            </a:r>
          </a:p>
        </p:txBody>
      </p:sp>
      <p:sp>
        <p:nvSpPr>
          <p:cNvPr id="70" name="Rectangle 9996"/>
          <p:cNvSpPr>
            <a:spLocks noChangeArrowheads="1"/>
          </p:cNvSpPr>
          <p:nvPr/>
        </p:nvSpPr>
        <p:spPr bwMode="auto">
          <a:xfrm>
            <a:off x="1846763" y="2625687"/>
            <a:ext cx="5709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FF66FF"/>
                </a:solidFill>
                <a:latin typeface="Tahoma" pitchFamily="34" charset="0"/>
                <a:ea typeface="HG丸ｺﾞｼｯｸM-PRO" pitchFamily="50" charset="-128"/>
              </a:rPr>
              <a:t>CS</a:t>
            </a:r>
          </a:p>
        </p:txBody>
      </p:sp>
      <p:sp>
        <p:nvSpPr>
          <p:cNvPr id="71" name="Rectangle 9994"/>
          <p:cNvSpPr>
            <a:spLocks noChangeArrowheads="1"/>
          </p:cNvSpPr>
          <p:nvPr/>
        </p:nvSpPr>
        <p:spPr bwMode="auto">
          <a:xfrm>
            <a:off x="1001778" y="2227066"/>
            <a:ext cx="606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SO</a:t>
            </a:r>
          </a:p>
        </p:txBody>
      </p:sp>
      <p:sp>
        <p:nvSpPr>
          <p:cNvPr id="72" name="Rectangle 317"/>
          <p:cNvSpPr>
            <a:spLocks noChangeArrowheads="1"/>
          </p:cNvSpPr>
          <p:nvPr/>
        </p:nvSpPr>
        <p:spPr bwMode="auto">
          <a:xfrm>
            <a:off x="1187624" y="3167686"/>
            <a:ext cx="207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~1e4 - 1e5 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  <a:endParaRPr lang="en-US" altLang="ja-JP" sz="24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3" name="Rectangle 9988"/>
          <p:cNvSpPr>
            <a:spLocks noChangeArrowheads="1"/>
          </p:cNvSpPr>
          <p:nvPr/>
        </p:nvSpPr>
        <p:spPr bwMode="auto">
          <a:xfrm>
            <a:off x="2619780" y="1761466"/>
            <a:ext cx="728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6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SO</a:t>
            </a:r>
            <a:r>
              <a:rPr lang="en-US" altLang="ja-JP" sz="2600" baseline="-25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endParaRPr lang="en-US" altLang="ja-JP" sz="26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3469777" y="1289412"/>
            <a:ext cx="1122603" cy="230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Rectangle 102"/>
          <p:cNvSpPr>
            <a:spLocks noChangeArrowheads="1"/>
          </p:cNvSpPr>
          <p:nvPr/>
        </p:nvSpPr>
        <p:spPr bwMode="auto">
          <a:xfrm>
            <a:off x="3402113" y="1056839"/>
            <a:ext cx="1494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T</a:t>
            </a:r>
            <a:r>
              <a:rPr lang="en-US" altLang="ja-JP" sz="2400" baseline="-25000" dirty="0" err="1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dust</a:t>
            </a:r>
            <a:r>
              <a:rPr lang="en-US" altLang="ja-JP" sz="24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=80K</a:t>
            </a:r>
            <a:endParaRPr lang="en-US" altLang="ja-JP" sz="2400" dirty="0">
              <a:solidFill>
                <a:srgbClr val="3333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6" name="Rectangle 317"/>
          <p:cNvSpPr>
            <a:spLocks noChangeArrowheads="1"/>
          </p:cNvSpPr>
          <p:nvPr/>
        </p:nvSpPr>
        <p:spPr bwMode="auto">
          <a:xfrm>
            <a:off x="22144" y="625666"/>
            <a:ext cx="3823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latin typeface="Tahoma" pitchFamily="34" charset="0"/>
                <a:ea typeface="HG丸ｺﾞｼｯｸM-PRO" pitchFamily="50" charset="-128"/>
              </a:rPr>
              <a:t>Vp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 &lt; 6 km/s, n=1e12cm</a:t>
            </a:r>
            <a:r>
              <a:rPr lang="en-US" altLang="ja-JP" sz="2400" baseline="30000" dirty="0" smtClean="0">
                <a:latin typeface="Tahoma" pitchFamily="34" charset="0"/>
                <a:ea typeface="HG丸ｺﾞｼｯｸM-PRO" pitchFamily="50" charset="-128"/>
              </a:rPr>
              <a:t>-3</a:t>
            </a:r>
            <a:r>
              <a:rPr lang="en-US" altLang="ja-JP" sz="2400" dirty="0" smtClean="0">
                <a:latin typeface="Tahoma" pitchFamily="34" charset="0"/>
                <a:ea typeface="HG丸ｺﾞｼｯｸM-PRO" pitchFamily="50" charset="-128"/>
              </a:rPr>
              <a:t> </a:t>
            </a:r>
            <a:endParaRPr lang="en-US" altLang="ja-JP" sz="24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4270613" y="635754"/>
            <a:ext cx="3635343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ja-JP" sz="26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SO: good tracers</a:t>
            </a:r>
            <a:endParaRPr lang="en-US" altLang="ja-JP" sz="2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862" name="Rectangle 310"/>
          <p:cNvSpPr>
            <a:spLocks noChangeArrowheads="1"/>
          </p:cNvSpPr>
          <p:nvPr/>
        </p:nvSpPr>
        <p:spPr bwMode="auto">
          <a:xfrm>
            <a:off x="4204287" y="4581128"/>
            <a:ext cx="4832209" cy="19411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Destruction time of</a:t>
            </a:r>
          </a:p>
          <a:p>
            <a:r>
              <a:rPr lang="en-US" altLang="ja-JP" sz="3000" dirty="0" smtClean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  evaporated mol.</a:t>
            </a:r>
            <a:r>
              <a:rPr lang="ja-JP" altLang="en-US" sz="3000" dirty="0">
                <a:solidFill>
                  <a:srgbClr val="3333FF"/>
                </a:solidFill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~10</a:t>
            </a:r>
            <a:r>
              <a:rPr lang="en-US" altLang="ja-JP" sz="30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4-5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</a:p>
          <a:p>
            <a:r>
              <a:rPr lang="en-US" altLang="ja-JP" sz="30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 time on grains</a:t>
            </a:r>
          </a:p>
          <a:p>
            <a:r>
              <a:rPr lang="en-US" altLang="ja-JP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~10</a:t>
            </a:r>
            <a:r>
              <a:rPr lang="en-US" altLang="ja-JP" sz="30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9 </a:t>
            </a:r>
            <a:r>
              <a:rPr lang="en-US" altLang="ja-JP" sz="30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yr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/n[cm</a:t>
            </a:r>
            <a:r>
              <a:rPr lang="en-US" altLang="ja-JP" sz="3000" baseline="30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-3</a:t>
            </a:r>
            <a:r>
              <a:rPr lang="en-US" altLang="ja-JP" sz="3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]</a:t>
            </a:r>
            <a:endParaRPr lang="en-US" altLang="ja-JP" sz="3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49" name="Rectangle 102"/>
          <p:cNvSpPr>
            <a:spLocks noChangeArrowheads="1"/>
          </p:cNvSpPr>
          <p:nvPr/>
        </p:nvSpPr>
        <p:spPr bwMode="auto">
          <a:xfrm>
            <a:off x="761787" y="6412636"/>
            <a:ext cx="10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~130K</a:t>
            </a:r>
            <a:endParaRPr lang="en-US" altLang="ja-JP" sz="2400" dirty="0">
              <a:solidFill>
                <a:srgbClr val="00B05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0" name="Rectangle 102"/>
          <p:cNvSpPr>
            <a:spLocks noChangeArrowheads="1"/>
          </p:cNvSpPr>
          <p:nvPr/>
        </p:nvSpPr>
        <p:spPr bwMode="auto">
          <a:xfrm>
            <a:off x="2123728" y="6412358"/>
            <a:ext cx="926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~60K</a:t>
            </a:r>
            <a:endParaRPr lang="en-US" altLang="ja-JP" sz="2400" dirty="0">
              <a:solidFill>
                <a:srgbClr val="00B05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355976" y="6453336"/>
            <a:ext cx="371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(cf. Nomura &amp; Millar 2004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5977983" y="3858604"/>
            <a:ext cx="1195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f</a:t>
            </a:r>
            <a:r>
              <a:rPr lang="en-US" altLang="ja-JP" sz="20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or low T</a:t>
            </a:r>
            <a:endParaRPr lang="en-US" altLang="ja-JP" sz="2000" dirty="0">
              <a:solidFill>
                <a:srgbClr val="FF0000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809068" y="2826802"/>
            <a:ext cx="7507348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detect S-species from evaporated icy </a:t>
            </a:r>
            <a:r>
              <a:rPr lang="en-US" altLang="ja-JP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planetesimals</a:t>
            </a:r>
            <a:r>
              <a:rPr lang="en-US" altLang="ja-JP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altLang="ja-JP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protoplanetary disks?</a:t>
            </a:r>
          </a:p>
        </p:txBody>
      </p:sp>
    </p:spTree>
    <p:extLst>
      <p:ext uri="{BB962C8B-B14F-4D97-AF65-F5344CB8AC3E}">
        <p14:creationId xmlns:p14="http://schemas.microsoft.com/office/powerpoint/2010/main" val="135015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-4113" r="13682" b="7818"/>
          <a:stretch/>
        </p:blipFill>
        <p:spPr bwMode="auto">
          <a:xfrm>
            <a:off x="611560" y="1124745"/>
            <a:ext cx="3797124" cy="26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b="10737"/>
          <a:stretch/>
        </p:blipFill>
        <p:spPr bwMode="auto">
          <a:xfrm>
            <a:off x="4499992" y="1196752"/>
            <a:ext cx="4521068" cy="2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-6919"/>
            <a:ext cx="9201588" cy="771623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Distribution of H</a:t>
            </a:r>
            <a:r>
              <a:rPr lang="en-US" altLang="ja-JP" b="1" baseline="-25000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b="1" dirty="0" smtClean="0">
                <a:solidFill>
                  <a:srgbClr val="9900CC"/>
                </a:solidFill>
                <a:latin typeface="Tahoma" pitchFamily="34" charset="0"/>
                <a:ea typeface="HG丸ｺﾞｼｯｸM-PRO" pitchFamily="50" charset="-128"/>
              </a:rPr>
              <a:t>S &amp; SO in PPD</a:t>
            </a:r>
          </a:p>
        </p:txBody>
      </p:sp>
      <p:sp>
        <p:nvSpPr>
          <p:cNvPr id="17415" name="Rectangle 64"/>
          <p:cNvSpPr>
            <a:spLocks noChangeArrowheads="1"/>
          </p:cNvSpPr>
          <p:nvPr/>
        </p:nvSpPr>
        <p:spPr bwMode="auto">
          <a:xfrm rot="-5400000">
            <a:off x="-941655" y="2225029"/>
            <a:ext cx="2302729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Height/Radius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417" name="Rectangle 64"/>
          <p:cNvSpPr>
            <a:spLocks noChangeArrowheads="1"/>
          </p:cNvSpPr>
          <p:nvPr/>
        </p:nvSpPr>
        <p:spPr bwMode="auto">
          <a:xfrm>
            <a:off x="4788024" y="1411516"/>
            <a:ext cx="704644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SO</a:t>
            </a:r>
            <a:endParaRPr lang="en-US" altLang="ja-JP" sz="2600" dirty="0"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auto">
          <a:xfrm>
            <a:off x="5682845" y="3622615"/>
            <a:ext cx="2319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Radius [AU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131810" y="5805264"/>
            <a:ext cx="86166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Evaporated molecules are observable by ALMA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if icy </a:t>
            </a:r>
            <a:r>
              <a:rPr lang="en-US" altLang="ja-JP" sz="3200" dirty="0" err="1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planetesimals</a:t>
            </a:r>
            <a:r>
              <a:rPr lang="en-US" altLang="ja-JP" sz="3200" dirty="0" smtClean="0">
                <a:solidFill>
                  <a:srgbClr val="FF0000"/>
                </a:solidFill>
                <a:latin typeface="Tahoma" pitchFamily="34" charset="0"/>
                <a:ea typeface="HG丸ｺﾞｼｯｸM-PRO" pitchFamily="50" charset="-128"/>
              </a:rPr>
              <a:t> are excited at R~5-15AU</a:t>
            </a:r>
          </a:p>
        </p:txBody>
      </p: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971600" y="1402620"/>
            <a:ext cx="87206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H</a:t>
            </a:r>
            <a:r>
              <a:rPr lang="en-US" altLang="ja-JP" sz="2600" baseline="-25000" dirty="0" smtClean="0"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2600" dirty="0" smtClean="0">
                <a:latin typeface="Tahoma" pitchFamily="34" charset="0"/>
                <a:ea typeface="HG丸ｺﾞｼｯｸM-PRO" pitchFamily="50" charset="-128"/>
              </a:rPr>
              <a:t>S</a:t>
            </a:r>
          </a:p>
        </p:txBody>
      </p:sp>
      <p:sp>
        <p:nvSpPr>
          <p:cNvPr id="47" name="Rectangle 64"/>
          <p:cNvSpPr>
            <a:spLocks noChangeArrowheads="1"/>
          </p:cNvSpPr>
          <p:nvPr/>
        </p:nvSpPr>
        <p:spPr bwMode="auto">
          <a:xfrm>
            <a:off x="1460384" y="3626068"/>
            <a:ext cx="2319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200" dirty="0" smtClean="0">
                <a:latin typeface="Tahoma" pitchFamily="34" charset="0"/>
                <a:ea typeface="HG丸ｺﾞｼｯｸM-PRO" pitchFamily="50" charset="-128"/>
              </a:rPr>
              <a:t>Radius [AU</a:t>
            </a:r>
            <a:r>
              <a:rPr lang="en-US" altLang="ja-JP" sz="2200" dirty="0">
                <a:latin typeface="Tahoma" pitchFamily="34" charset="0"/>
                <a:ea typeface="HG丸ｺﾞｼｯｸM-PRO" pitchFamily="50" charset="-128"/>
              </a:rPr>
              <a:t>]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57551"/>
              </p:ext>
            </p:extLst>
          </p:nvPr>
        </p:nvGraphicFramePr>
        <p:xfrm>
          <a:off x="827584" y="4023580"/>
          <a:ext cx="7569267" cy="18536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91819"/>
                <a:gridCol w="1131428"/>
                <a:gridCol w="1336664"/>
                <a:gridCol w="3009356"/>
              </a:tblGrid>
              <a:tr h="45498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Peak flux density</a:t>
                      </a:r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Evaporation of ice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Previous observations</a:t>
                      </a:r>
                      <a:r>
                        <a:rPr kumimoji="1" lang="ja-JP" altLang="en-US" sz="2400" dirty="0" smtClean="0"/>
                        <a:t> 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200" dirty="0" smtClean="0"/>
                        <a:t>(IRAM 30m, Dutrey+11)</a:t>
                      </a:r>
                      <a:endParaRPr kumimoji="1" lang="ja-JP" altLang="en-US" sz="2200" dirty="0"/>
                    </a:p>
                  </a:txBody>
                  <a:tcPr/>
                </a:tc>
              </a:tr>
              <a:tr h="4549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96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</a:t>
                      </a:r>
                      <a:r>
                        <a:rPr kumimoji="1" lang="en-US" altLang="ja-JP" sz="2400" baseline="-25000" dirty="0" smtClean="0"/>
                        <a:t>2</a:t>
                      </a:r>
                      <a:r>
                        <a:rPr kumimoji="1" lang="en-US" altLang="ja-JP" sz="2400" dirty="0" smtClean="0"/>
                        <a:t>S @ 217GHz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0.3mJy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35mJy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10mJy @ 169GHz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696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SO @ 220GHz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0.4mJy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45mJy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10mJy @ 99GHz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1691680" y="2271101"/>
            <a:ext cx="5158085" cy="1204286"/>
            <a:chOff x="1691680" y="2271101"/>
            <a:chExt cx="5158085" cy="1204286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681684" y="3115347"/>
              <a:ext cx="4168081" cy="360040"/>
              <a:chOff x="2681684" y="5301208"/>
              <a:chExt cx="4168081" cy="360040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2681684" y="5301208"/>
                <a:ext cx="261541" cy="2944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6588224" y="5366793"/>
                <a:ext cx="261541" cy="2944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1691680" y="2271101"/>
              <a:ext cx="216024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R=5-15AU</a:t>
              </a:r>
            </a:p>
            <a:p>
              <a:pPr algn="ctr"/>
              <a:r>
                <a:rPr lang="en-US" altLang="ja-JP" sz="2200" dirty="0" smtClean="0">
                  <a:solidFill>
                    <a:schemeClr val="bg1"/>
                  </a:solidFill>
                  <a:latin typeface="Tahoma" pitchFamily="34" charset="0"/>
                  <a:ea typeface="HG丸ｺﾞｼｯｸM-PRO" pitchFamily="50" charset="-128"/>
                </a:rPr>
                <a:t>X=1.0e-10</a:t>
              </a:r>
              <a:endParaRPr lang="en-US" altLang="ja-JP" sz="2200" dirty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5415084" y="1340768"/>
            <a:ext cx="27573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sz="22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(no grain </a:t>
            </a:r>
          </a:p>
          <a:p>
            <a:pPr algn="r"/>
            <a:r>
              <a:rPr lang="en-US" altLang="ja-JP" sz="2200" dirty="0" smtClean="0">
                <a:solidFill>
                  <a:schemeClr val="bg1"/>
                </a:solidFill>
                <a:latin typeface="Tahoma" pitchFamily="34" charset="0"/>
                <a:ea typeface="HG丸ｺﾞｼｯｸM-PRO" pitchFamily="50" charset="-128"/>
              </a:rPr>
              <a:t>surface reactions)</a:t>
            </a:r>
            <a:endParaRPr lang="en-US" altLang="ja-JP" sz="2200" dirty="0">
              <a:solidFill>
                <a:schemeClr val="bg1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953084" y="764704"/>
            <a:ext cx="72913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2179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17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reactions + Line radiative transfer</a:t>
            </a:r>
          </a:p>
        </p:txBody>
      </p:sp>
    </p:spTree>
    <p:extLst>
      <p:ext uri="{BB962C8B-B14F-4D97-AF65-F5344CB8AC3E}">
        <p14:creationId xmlns:p14="http://schemas.microsoft.com/office/powerpoint/2010/main" val="2208416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91440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ALMA Observations of SO &amp; H</a:t>
            </a:r>
            <a:r>
              <a:rPr lang="en-US" altLang="ja-JP" b="1" baseline="-25000" dirty="0" smtClean="0">
                <a:solidFill>
                  <a:srgbClr val="0000CC"/>
                </a:solidFill>
                <a:latin typeface="ＭＳ Ｐゴシック" charset="-128"/>
              </a:rPr>
              <a:t>2</a:t>
            </a:r>
            <a:r>
              <a:rPr lang="en-US" altLang="ja-JP" b="1" dirty="0" smtClean="0">
                <a:solidFill>
                  <a:srgbClr val="0000CC"/>
                </a:solidFill>
                <a:latin typeface="ＭＳ Ｐゴシック" charset="-128"/>
              </a:rPr>
              <a:t>S</a:t>
            </a:r>
            <a:endParaRPr lang="ja-JP" altLang="en-US" b="1" dirty="0" smtClean="0">
              <a:solidFill>
                <a:srgbClr val="0000CC"/>
              </a:solidFill>
              <a:latin typeface="ＭＳ Ｐゴシック" charset="-128"/>
            </a:endParaRP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252536" y="476672"/>
            <a:ext cx="8639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Date</a:t>
            </a:r>
            <a:r>
              <a:rPr lang="ja-JP" altLang="en-US" sz="3000" b="1" dirty="0" smtClean="0">
                <a:latin typeface="ＭＳ Ｐゴシック" charset="-128"/>
              </a:rPr>
              <a:t>： </a:t>
            </a:r>
            <a:r>
              <a:rPr lang="en-US" altLang="ja-JP" sz="3000" b="1" dirty="0" smtClean="0">
                <a:latin typeface="ＭＳ Ｐゴシック" charset="-128"/>
              </a:rPr>
              <a:t>2016. 8. 1, 17, 27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ALMA cycle 3, band 6</a:t>
            </a:r>
            <a:r>
              <a:rPr lang="ja-JP" altLang="en-US" sz="3000" b="1" dirty="0" smtClean="0">
                <a:latin typeface="ＭＳ Ｐゴシック" charset="-128"/>
              </a:rPr>
              <a:t> </a:t>
            </a:r>
            <a:r>
              <a:rPr lang="en-US" altLang="ja-JP" sz="3000" b="1" dirty="0" smtClean="0">
                <a:latin typeface="ＭＳ Ｐゴシック" charset="-128"/>
              </a:rPr>
              <a:t>(PI: H. Nomura)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Dust cont., 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SO 6(5)-5(4), H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2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S 2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2,0</a:t>
            </a:r>
            <a:r>
              <a:rPr lang="en-US" altLang="ja-JP" sz="3000" b="1" dirty="0" smtClean="0">
                <a:solidFill>
                  <a:srgbClr val="FF0000"/>
                </a:solidFill>
                <a:latin typeface="ＭＳ Ｐゴシック" charset="-128"/>
              </a:rPr>
              <a:t>-2</a:t>
            </a:r>
            <a:r>
              <a:rPr lang="en-US" altLang="ja-JP" sz="3000" b="1" baseline="-25000" dirty="0" smtClean="0">
                <a:solidFill>
                  <a:srgbClr val="FF0000"/>
                </a:solidFill>
                <a:latin typeface="ＭＳ Ｐゴシック" charset="-128"/>
              </a:rPr>
              <a:t>1,1</a:t>
            </a:r>
            <a:endParaRPr lang="en-US" altLang="ja-JP" sz="3000" b="1" dirty="0" smtClean="0"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 smtClean="0">
                <a:latin typeface="ＭＳ Ｐゴシック" charset="-128"/>
              </a:rPr>
              <a:t>10 </a:t>
            </a:r>
            <a:r>
              <a:rPr lang="en-US" altLang="ja-JP" sz="3000" b="1" dirty="0">
                <a:latin typeface="ＭＳ Ｐゴシック" charset="-128"/>
              </a:rPr>
              <a:t>T </a:t>
            </a:r>
            <a:r>
              <a:rPr lang="en-US" altLang="ja-JP" sz="3000" b="1" dirty="0" err="1">
                <a:latin typeface="ＭＳ Ｐゴシック" charset="-128"/>
              </a:rPr>
              <a:t>Tauri</a:t>
            </a:r>
            <a:r>
              <a:rPr lang="en-US" altLang="ja-JP" sz="3000" b="1" dirty="0">
                <a:latin typeface="ＭＳ Ｐゴシック" charset="-128"/>
              </a:rPr>
              <a:t> disks in </a:t>
            </a:r>
            <a:r>
              <a:rPr lang="en-US" altLang="ja-JP" sz="3000" b="1" dirty="0" smtClean="0">
                <a:latin typeface="ＭＳ Ｐゴシック" charset="-128"/>
              </a:rPr>
              <a:t>Taurus (</a:t>
            </a:r>
            <a:r>
              <a:rPr lang="en-US" altLang="ja-JP" sz="3000" b="1" dirty="0">
                <a:latin typeface="ＭＳ Ｐゴシック" charset="-128"/>
              </a:rPr>
              <a:t>angular </a:t>
            </a:r>
            <a:r>
              <a:rPr lang="en-US" altLang="ja-JP" sz="3000" b="1" dirty="0" smtClean="0">
                <a:latin typeface="ＭＳ Ｐゴシック" charset="-128"/>
              </a:rPr>
              <a:t>resolution ~ 0.5”)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709879" y="2564904"/>
            <a:ext cx="5460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No SO &amp; H</a:t>
            </a:r>
            <a:r>
              <a:rPr lang="en-US" altLang="ja-JP" sz="3200" baseline="-250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2</a:t>
            </a:r>
            <a:r>
              <a:rPr lang="en-US" altLang="ja-JP" sz="3200" dirty="0" smtClean="0">
                <a:solidFill>
                  <a:srgbClr val="00B050"/>
                </a:solidFill>
                <a:latin typeface="Tahoma" pitchFamily="34" charset="0"/>
                <a:ea typeface="HG丸ｺﾞｼｯｸM-PRO" pitchFamily="50" charset="-128"/>
              </a:rPr>
              <a:t>S line is detected</a:t>
            </a:r>
          </a:p>
        </p:txBody>
      </p:sp>
    </p:spTree>
    <p:extLst>
      <p:ext uri="{BB962C8B-B14F-4D97-AF65-F5344CB8AC3E}">
        <p14:creationId xmlns:p14="http://schemas.microsoft.com/office/powerpoint/2010/main" val="1928358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1340</Words>
  <Application>Microsoft Office PowerPoint</Application>
  <PresentationFormat>画面に合わせる (4:3)</PresentationFormat>
  <Paragraphs>325</Paragraphs>
  <Slides>18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​​テーマ</vt:lpstr>
      <vt:lpstr>数式</vt:lpstr>
      <vt:lpstr>ALMA Observations of  S-bearing Molecules in Protoplanetary Disks:  a Possible Tracer of Evaporation of  Icy Planetesimals </vt:lpstr>
      <vt:lpstr>PowerPoint プレゼンテーション</vt:lpstr>
      <vt:lpstr>PowerPoint プレゼンテーション</vt:lpstr>
      <vt:lpstr>Chemical Structure of PPDs</vt:lpstr>
      <vt:lpstr>Chemical Model</vt:lpstr>
      <vt:lpstr>Obs. of S-bearing Mol. in Comets &amp; YSOs</vt:lpstr>
      <vt:lpstr>Evolution of Evaporated S-Species</vt:lpstr>
      <vt:lpstr>Distribution of H2S &amp; SO in PPD</vt:lpstr>
      <vt:lpstr>ALMA Observations of SO &amp; H2S</vt:lpstr>
      <vt:lpstr>ALMA Observations of SO &amp; H2S</vt:lpstr>
      <vt:lpstr>Complex Organic Molecules in Disks</vt:lpstr>
      <vt:lpstr>Upper Limit of SO Abundance</vt:lpstr>
      <vt:lpstr>Upper Limit of SO Abundance</vt:lpstr>
      <vt:lpstr>Upper Limit of H2S Abundance</vt:lpstr>
      <vt:lpstr>Summary</vt:lpstr>
      <vt:lpstr>PowerPoint プレゼンテーション</vt:lpstr>
      <vt:lpstr>Dependence on Physical Parameters</vt:lpstr>
      <vt:lpstr>Comparison of Timescales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Observations of  Gas and Dust in the Protoplanetary Disk around TW Hya</dc:title>
  <dc:creator>Hideko</dc:creator>
  <cp:lastModifiedBy>Hideko</cp:lastModifiedBy>
  <cp:revision>53</cp:revision>
  <dcterms:created xsi:type="dcterms:W3CDTF">2017-07-25T13:46:47Z</dcterms:created>
  <dcterms:modified xsi:type="dcterms:W3CDTF">2017-12-05T01:44:02Z</dcterms:modified>
</cp:coreProperties>
</file>