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89" r:id="rId8"/>
    <p:sldId id="267" r:id="rId9"/>
    <p:sldId id="268" r:id="rId10"/>
    <p:sldId id="269" r:id="rId11"/>
    <p:sldId id="272" r:id="rId12"/>
    <p:sldId id="291" r:id="rId13"/>
    <p:sldId id="276" r:id="rId14"/>
    <p:sldId id="277" r:id="rId15"/>
    <p:sldId id="280" r:id="rId16"/>
    <p:sldId id="290" r:id="rId17"/>
    <p:sldId id="284" r:id="rId18"/>
    <p:sldId id="28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AF02D-84D2-4465-A4BF-B85A20ED19E4}" type="datetimeFigureOut">
              <a:rPr kumimoji="1" lang="ja-JP" altLang="en-US" smtClean="0"/>
              <a:t>2017/12/12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8B35-7A41-4A08-8952-E2950B2CE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72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58E3-3DE0-4118-A2A6-52B5A36E25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2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初期値</a:t>
            </a:r>
            <a:r>
              <a:rPr kumimoji="1" lang="en-US" altLang="ja-JP" dirty="0"/>
              <a:t>6-6,10-10</a:t>
            </a:r>
            <a:r>
              <a:rPr kumimoji="1" lang="ja-JP" altLang="en-US" dirty="0"/>
              <a:t>あたりを計算して入れる、ケースの図と重ねる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6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Ｎ無限大の今後の展望入れる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1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41"/>
            <a:ext cx="1757346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9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82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dirty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9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6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0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41.wmf"/><Relationship Id="rId10" Type="http://schemas.openxmlformats.org/officeDocument/2006/relationships/image" Target="../media/image84.png"/><Relationship Id="rId4" Type="http://schemas.microsoft.com/office/2007/relationships/hdphoto" Target="../media/hdphoto1.wdp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8.png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4.png"/><Relationship Id="rId7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20.png"/><Relationship Id="rId9" Type="http://schemas.openxmlformats.org/officeDocument/2006/relationships/image" Target="../media/image10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microsoft.com/office/2007/relationships/hdphoto" Target="../media/hdphoto2.wdp"/><Relationship Id="rId7" Type="http://schemas.openxmlformats.org/officeDocument/2006/relationships/image" Target="../media/image1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00.png"/><Relationship Id="rId4" Type="http://schemas.openxmlformats.org/officeDocument/2006/relationships/image" Target="../media/image48.wmf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8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jp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39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318728" cy="1512888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 T-Model Inflation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6510" y="436510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614" y="5208195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824" y="520819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65449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Ryota 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Tozuka</a:t>
            </a:r>
            <a:endParaRPr lang="en-US" altLang="ja-JP" sz="4000" baseline="400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4000" baseline="400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with Kei-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ichi</a:t>
            </a:r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Maeda, 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Shuntaro</a:t>
            </a:r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Mizuno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53337" y="5944149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kumimoji="1" lang="en-US" altLang="ja-JP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Waseda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U.</a:t>
            </a:r>
          </a:p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 †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Kyoto U., Yukawa Inst.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7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459732" y="2302786"/>
            <a:ext cx="4310407" cy="30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770" y="2322778"/>
            <a:ext cx="4372373" cy="3073467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906130" y="1856785"/>
            <a:ext cx="3718722" cy="36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6" y="1959307"/>
            <a:ext cx="3343869" cy="349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1.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blipFill>
                <a:blip r:embed="rId6"/>
                <a:stretch>
                  <a:fillRect l="-4000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/>
          <p:nvPr/>
        </p:nvCxnSpPr>
        <p:spPr>
          <a:xfrm flipH="1" flipV="1">
            <a:off x="5622443" y="2592084"/>
            <a:ext cx="677749" cy="428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228184" y="2892062"/>
                <a:ext cx="1069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92062"/>
                <a:ext cx="10692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/>
          <p:cNvCxnSpPr/>
          <p:nvPr/>
        </p:nvCxnSpPr>
        <p:spPr>
          <a:xfrm flipH="1">
            <a:off x="5598544" y="4480831"/>
            <a:ext cx="648216" cy="117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151286" y="4266685"/>
                <a:ext cx="926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86" y="4266685"/>
                <a:ext cx="92653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フローチャート: 結合子 12"/>
          <p:cNvSpPr/>
          <p:nvPr/>
        </p:nvSpPr>
        <p:spPr>
          <a:xfrm>
            <a:off x="5472100" y="2536938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/>
          <p:cNvSpPr/>
          <p:nvPr/>
        </p:nvSpPr>
        <p:spPr>
          <a:xfrm>
            <a:off x="5472100" y="4562425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06450" y="5737163"/>
            <a:ext cx="24753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Single-field like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角丸四角形 38"/>
              <p:cNvSpPr/>
              <p:nvPr/>
            </p:nvSpPr>
            <p:spPr>
              <a:xfrm>
                <a:off x="239460" y="1507941"/>
                <a:ext cx="2100291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4,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9" name="角丸四角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0" y="1507941"/>
                <a:ext cx="2100291" cy="628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055898" y="2563802"/>
                <a:ext cx="11084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8" y="2563802"/>
                <a:ext cx="1108445" cy="184666"/>
              </a:xfrm>
              <a:prstGeom prst="rect">
                <a:avLst/>
              </a:prstGeom>
              <a:blipFill>
                <a:blip r:embed="rId10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/>
          <p:nvPr/>
        </p:nvCxnSpPr>
        <p:spPr>
          <a:xfrm flipH="1" flipV="1">
            <a:off x="7452321" y="2082061"/>
            <a:ext cx="157799" cy="470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314000" y="2417040"/>
            <a:ext cx="0" cy="233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410738" y="29074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ourier"/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7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1.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blipFill>
                <a:blip r:embed="rId3"/>
                <a:stretch>
                  <a:fillRect l="-4000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角丸四角形 28"/>
              <p:cNvSpPr/>
              <p:nvPr/>
            </p:nvSpPr>
            <p:spPr>
              <a:xfrm>
                <a:off x="1011246" y="5968389"/>
                <a:ext cx="2054267" cy="68170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𝒫</m:t>
                          </m:r>
                        </m:e>
                        <m:sub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</m:sub>
                      </m:sSub>
                      <m:r>
                        <a:rPr lang="en-US" altLang="ja-JP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HGPｺﾞｼｯｸE" panose="020B0900000000000000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|</m:t>
                          </m:r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角丸四角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46" y="5968389"/>
                <a:ext cx="2054267" cy="6817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067444" y="5856495"/>
                <a:ext cx="1904432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0.966</m:t>
                      </m:r>
                    </m:oMath>
                  </m:oMathPara>
                </a14:m>
                <a:endParaRPr lang="en-US" altLang="ja-JP" sz="2400" b="0" i="1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≃0.00165</m:t>
                      </m:r>
                    </m:oMath>
                  </m:oMathPara>
                </a14:m>
                <a:endPara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44" y="5856495"/>
                <a:ext cx="190443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092280" y="1296580"/>
                <a:ext cx="1684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a:rPr kumimoji="1" lang="en-US" altLang="ja-JP" b="0" i="1" smtClean="0">
                        <a:latin typeface="Cambria Math"/>
                      </a:rPr>
                      <m:t>𝑎𝐻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=60</m:t>
                        </m:r>
                      </m:sub>
                    </m:sSub>
                  </m:oMath>
                </a14:m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96580"/>
                <a:ext cx="168475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888" t="-11667" r="-2166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123724" y="5948827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958701" y="1220854"/>
                <a:ext cx="5002588" cy="52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Dynamics of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01" y="1220854"/>
                <a:ext cx="5002588" cy="520784"/>
              </a:xfrm>
              <a:prstGeom prst="rect">
                <a:avLst/>
              </a:prstGeom>
              <a:blipFill>
                <a:blip r:embed="rId7"/>
                <a:stretch>
                  <a:fillRect l="-1827" t="-9302" r="-974"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="" xmlns:a16="http://schemas.microsoft.com/office/drawing/2014/main" id="{7ADC348E-E39A-46B9-8CF5-F79DECDDA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170" y="1867807"/>
            <a:ext cx="5487650" cy="37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8F94B89D-D879-4AA9-B872-25FF88A7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7" y="2124036"/>
            <a:ext cx="4547223" cy="31051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2F7AE110-6C25-4518-8704-7C705EB1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51" y="1753719"/>
            <a:ext cx="3556934" cy="3729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 31"/>
              <p:cNvSpPr/>
              <p:nvPr/>
            </p:nvSpPr>
            <p:spPr>
              <a:xfrm>
                <a:off x="239460" y="1286558"/>
                <a:ext cx="2604348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.5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5.4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2" name="角丸四角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0" y="1286558"/>
                <a:ext cx="2604348" cy="6286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/>
          <p:cNvCxnSpPr>
            <a:cxnSpLocks/>
          </p:cNvCxnSpPr>
          <p:nvPr/>
        </p:nvCxnSpPr>
        <p:spPr>
          <a:xfrm flipH="1" flipV="1">
            <a:off x="5454394" y="2576364"/>
            <a:ext cx="580277" cy="335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696288" y="2911694"/>
                <a:ext cx="108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88" y="2911694"/>
                <a:ext cx="108363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/>
          <p:cNvCxnSpPr>
            <a:cxnSpLocks/>
          </p:cNvCxnSpPr>
          <p:nvPr/>
        </p:nvCxnSpPr>
        <p:spPr>
          <a:xfrm flipH="1">
            <a:off x="5490398" y="4239753"/>
            <a:ext cx="701926" cy="238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157721" y="3982463"/>
                <a:ext cx="940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21" y="3982463"/>
                <a:ext cx="9409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628202" y="2662174"/>
                <a:ext cx="1955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4.57,5.43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02" y="2662174"/>
                <a:ext cx="1955215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フローチャート: 結合子 12"/>
          <p:cNvSpPr/>
          <p:nvPr/>
        </p:nvSpPr>
        <p:spPr>
          <a:xfrm>
            <a:off x="5382386" y="2421657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フローチャート: 結合子 12"/>
          <p:cNvSpPr/>
          <p:nvPr/>
        </p:nvSpPr>
        <p:spPr>
          <a:xfrm>
            <a:off x="5364088" y="4478204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097377" y="5483560"/>
                <a:ext cx="470590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BG field “turn” around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~60</m:t>
                    </m:r>
                  </m:oMath>
                </a14:m>
                <a:endParaRPr kumimoji="1" lang="ja-JP" altLang="en-US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77" y="5483560"/>
                <a:ext cx="4705904" cy="523220"/>
              </a:xfrm>
              <a:prstGeom prst="rect">
                <a:avLst/>
              </a:prstGeom>
              <a:blipFill>
                <a:blip r:embed="rId8"/>
                <a:stretch>
                  <a:fillRect l="-2455" t="-13793" b="-287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2.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00B05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blipFill>
                <a:blip r:embed="rId9"/>
                <a:stretch>
                  <a:fillRect l="-3815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>
            <a:cxnSpLocks/>
          </p:cNvCxnSpPr>
          <p:nvPr/>
        </p:nvCxnSpPr>
        <p:spPr>
          <a:xfrm flipV="1">
            <a:off x="7601000" y="2320321"/>
            <a:ext cx="139352" cy="307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364088" y="5564792"/>
                <a:ext cx="1904432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/>
                        </a:rPr>
                        <m:t>855</m:t>
                      </m:r>
                    </m:oMath>
                  </m:oMathPara>
                </a14:m>
                <a:endParaRPr lang="en-US" altLang="ja-JP" sz="2400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≃0.00167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64792"/>
                <a:ext cx="190443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524328" y="5657124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2.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00B05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blipFill>
                <a:blip r:embed="rId3"/>
                <a:stretch>
                  <a:fillRect l="-3815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2391262E-6A1F-4226-B271-CDC37D9F1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20" y="1268760"/>
            <a:ext cx="5976664" cy="4039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="" xmlns:a16="http://schemas.microsoft.com/office/drawing/2014/main" id="{56E60F0D-1A44-4032-BAA2-12F906F74F36}"/>
                  </a:ext>
                </a:extLst>
              </p:cNvPr>
              <p:cNvSpPr txBox="1"/>
              <p:nvPr/>
            </p:nvSpPr>
            <p:spPr>
              <a:xfrm>
                <a:off x="4067944" y="5301208"/>
                <a:ext cx="10801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6E60F0D-1A44-4032-BAA2-12F906F7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1208"/>
                <a:ext cx="1080120" cy="369332"/>
              </a:xfrm>
              <a:prstGeom prst="rect">
                <a:avLst/>
              </a:prstGeom>
              <a:blipFill>
                <a:blip r:embed="rId5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9732" y="1994776"/>
            <a:ext cx="4310407" cy="30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04" y="1994267"/>
            <a:ext cx="4310481" cy="3093968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906130" y="1548775"/>
            <a:ext cx="3718722" cy="36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8" y="1548776"/>
            <a:ext cx="3452407" cy="3611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246555" y="5698117"/>
                <a:ext cx="232544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“turn”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𝑁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~40</m:t>
                    </m:r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55" y="5698117"/>
                <a:ext cx="2325445" cy="523220"/>
              </a:xfrm>
              <a:prstGeom prst="rect">
                <a:avLst/>
              </a:prstGeom>
              <a:blipFill>
                <a:blip r:embed="rId5"/>
                <a:stretch>
                  <a:fillRect l="-261" t="-13636" b="-27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 32"/>
              <p:cNvSpPr/>
              <p:nvPr/>
            </p:nvSpPr>
            <p:spPr>
              <a:xfrm>
                <a:off x="239461" y="1199931"/>
                <a:ext cx="2820371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4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.7</m:t>
                      </m:r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5.3</m:t>
                      </m:r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3" name="角丸四角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1" y="1199931"/>
                <a:ext cx="2820371" cy="6286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 flipV="1">
            <a:off x="6139759" y="2304430"/>
            <a:ext cx="726279" cy="383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546492" y="2609583"/>
                <a:ext cx="108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92" y="2609583"/>
                <a:ext cx="10836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 flipH="1">
            <a:off x="5372180" y="4149490"/>
            <a:ext cx="648216" cy="117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952548" y="3902980"/>
                <a:ext cx="940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48" y="3902980"/>
                <a:ext cx="94096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/>
          <p:cNvCxnSpPr>
            <a:stCxn id="44" idx="0"/>
          </p:cNvCxnSpPr>
          <p:nvPr/>
        </p:nvCxnSpPr>
        <p:spPr>
          <a:xfrm flipH="1" flipV="1">
            <a:off x="7668345" y="2028777"/>
            <a:ext cx="157904" cy="302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952837" y="2331007"/>
                <a:ext cx="1746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4.7,5.3</m:t>
                          </m:r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37" y="2331007"/>
                <a:ext cx="1746824" cy="307777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フローチャート: 結合子 12"/>
          <p:cNvSpPr/>
          <p:nvPr/>
        </p:nvSpPr>
        <p:spPr>
          <a:xfrm>
            <a:off x="6900973" y="2215884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フローチャート: 結合子 12"/>
          <p:cNvSpPr/>
          <p:nvPr/>
        </p:nvSpPr>
        <p:spPr>
          <a:xfrm>
            <a:off x="5283903" y="4234720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409278" y="594707"/>
                <a:ext cx="2233817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Case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3.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&lt;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60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594707"/>
                <a:ext cx="2233817" cy="461665"/>
              </a:xfrm>
              <a:prstGeom prst="rect">
                <a:avLst/>
              </a:prstGeom>
              <a:blipFill>
                <a:blip r:embed="rId10"/>
                <a:stretch>
                  <a:fillRect l="-3794" t="-12987" b="-246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1331640" y="2125574"/>
            <a:ext cx="0" cy="233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4D678012-85E6-42AC-88A7-A9852CB1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67" y="897932"/>
            <a:ext cx="3949094" cy="26692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64AEBE7F-FE98-4B35-A33F-B41FCD71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4" y="3774245"/>
            <a:ext cx="3955473" cy="26736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B4C08942-B614-48A1-9E90-16588CBB7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4" y="893620"/>
            <a:ext cx="3955473" cy="2673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245408" y="3518936"/>
                <a:ext cx="643253" cy="470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08" y="3518936"/>
                <a:ext cx="643253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140667" y="4372386"/>
                <a:ext cx="1955856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≃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0.</m:t>
                    </m:r>
                  </m:oMath>
                </a14:m>
                <a:r>
                  <a:rPr lang="en-US" altLang="ja-JP" sz="2400" b="0" dirty="0">
                    <a:latin typeface="Cambria Math"/>
                    <a:ea typeface="Cambria Math"/>
                  </a:rPr>
                  <a:t>975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≃0.00222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7" y="4372386"/>
                <a:ext cx="1955856" cy="830997"/>
              </a:xfrm>
              <a:prstGeom prst="rect">
                <a:avLst/>
              </a:prstGeom>
              <a:blipFill>
                <a:blip r:embed="rId6"/>
                <a:stretch>
                  <a:fillRect t="-4255"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265958" y="4464718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409278" y="459953"/>
                <a:ext cx="2233817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Case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3.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&lt;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60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59953"/>
                <a:ext cx="2233817" cy="461665"/>
              </a:xfrm>
              <a:prstGeom prst="rect">
                <a:avLst/>
              </a:prstGeom>
              <a:blipFill>
                <a:blip r:embed="rId7"/>
                <a:stretch>
                  <a:fillRect l="-3794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88606" y="3518936"/>
                <a:ext cx="63030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06" y="3518936"/>
                <a:ext cx="630301" cy="276999"/>
              </a:xfrm>
              <a:prstGeom prst="rect">
                <a:avLst/>
              </a:prstGeom>
              <a:blipFill>
                <a:blip r:embed="rId10"/>
                <a:stretch>
                  <a:fillRect l="-6667" r="-6667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88606" y="6330640"/>
                <a:ext cx="643253" cy="470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06" y="6330640"/>
                <a:ext cx="643253" cy="470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0" y="1171669"/>
                <a:ext cx="9144000" cy="532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E4F3CFE-2E52-4B83-9300-0438C9B5369A}" type="mathplaceholder">
                        <a:rPr kumimoji="1" lang="ja-JP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+mn-cs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669"/>
                <a:ext cx="9144000" cy="5329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Result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0678" y="1171668"/>
                <a:ext cx="4361322" cy="41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Constraint</a:t>
                </a:r>
                <a:r>
                  <a:rPr kumimoji="1" lang="en-US" altLang="ja-JP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of initial condition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1;0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GPｺﾞｼｯｸE" panose="020B0900000000000000" pitchFamily="50" charset="-128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2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;0</m:t>
                        </m:r>
                      </m:sub>
                    </m:sSub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8" y="1171668"/>
                <a:ext cx="4361322" cy="413575"/>
              </a:xfrm>
              <a:prstGeom prst="rect">
                <a:avLst/>
              </a:prstGeom>
              <a:blipFill>
                <a:blip r:embed="rId5"/>
                <a:stretch>
                  <a:fillRect l="-1538" t="-11765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956007" y="4161901"/>
            <a:ext cx="4191654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“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turn”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at sub 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single-field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like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2. </a:t>
            </a:r>
          </a:p>
          <a:p>
            <a:pPr lvl="0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“turn” around h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orizon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crossing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3. </a:t>
            </a:r>
          </a:p>
          <a:p>
            <a:pPr lvl="0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“turn” at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Super horizon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5F545442-2C05-43D5-A34B-A12CD3962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585242"/>
            <a:ext cx="4741669" cy="4957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69FC89F2-4EA1-4AE2-B1F6-6A335D225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77523"/>
            <a:ext cx="4176464" cy="4108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角丸四角形 23"/>
              <p:cNvSpPr/>
              <p:nvPr/>
            </p:nvSpPr>
            <p:spPr>
              <a:xfrm>
                <a:off x="2987824" y="6376394"/>
                <a:ext cx="2616808" cy="423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SｺﾞｼｯｸE" panose="020B0900000000000000" pitchFamily="50" charset="-128"/>
                    <a:ea typeface="HGS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SｺﾞｼｯｸE" panose="020B0900000000000000" pitchFamily="50" charset="-128"/>
                    <a:ea typeface="HGSｺﾞｼｯｸE" panose="020B0900000000000000" pitchFamily="50" charset="-128"/>
                    <a:cs typeface="+mn-cs"/>
                  </a:rPr>
                  <a:t>contour plot 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ｺﾞｼｯｸE" panose="020B0900000000000000" pitchFamily="50" charset="-128"/>
                  <a:ea typeface="HGS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376394"/>
                <a:ext cx="2616808" cy="423477"/>
              </a:xfrm>
              <a:prstGeom prst="roundRect">
                <a:avLst/>
              </a:prstGeom>
              <a:blipFill rotWithShape="1">
                <a:blip r:embed="rId8"/>
                <a:stretch>
                  <a:fillRect t="-1408" b="-126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Conclusion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9288" y="160098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The dynamics is different when the “turn” occurs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762" y="2119688"/>
            <a:ext cx="788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lmost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of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all the </a:t>
            </a:r>
            <a:r>
              <a:rPr lang="en-US" altLang="ja-JP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ase</a:t>
            </a:r>
            <a:r>
              <a:rPr lang="en-US" altLang="ja-JP" sz="2400" smtClean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,</a:t>
            </a:r>
            <a:endParaRPr lang="en-US" altLang="ja-JP" sz="2400" dirty="0">
              <a:solidFill>
                <a:prstClr val="black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en-US" altLang="ja-JP" sz="24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the entropy perturbation is generated at sub horizon</a:t>
            </a:r>
          </a:p>
          <a:p>
            <a:pPr lvl="0"/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						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(single-field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like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59288" y="4654839"/>
                <a:ext cx="7892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Try the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different parameter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GPｺﾞｼｯｸE" panose="020B0900000000000000" pitchFamily="50" charset="-128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）⇒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constraint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the model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88" y="4654839"/>
                <a:ext cx="7892353" cy="461665"/>
              </a:xfrm>
              <a:prstGeom prst="rect">
                <a:avLst/>
              </a:prstGeom>
              <a:blipFill>
                <a:blip r:embed="rId3"/>
                <a:stretch>
                  <a:fillRect l="-1236" t="-14667" r="-1004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359288" y="5215997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Calculate more than 3-</a:t>
            </a:r>
            <a:r>
              <a:rPr lang="en-US" altLang="ja-JP" sz="24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field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角を丸めた四角形 9"/>
              <p:cNvSpPr/>
              <p:nvPr/>
            </p:nvSpPr>
            <p:spPr>
              <a:xfrm>
                <a:off x="1763274" y="3765114"/>
                <a:ext cx="2880320" cy="764568"/>
              </a:xfrm>
              <a:prstGeom prst="wedgeRoundRectCallout">
                <a:avLst>
                  <a:gd name="adj1" fmla="val -1653"/>
                  <a:gd name="adj2" fmla="val 7246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tanh</m:t>
                          </m:r>
                        </m:e>
                        <m:sup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吹き出し: 角を丸めた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274" y="3765114"/>
                <a:ext cx="2880320" cy="764568"/>
              </a:xfrm>
              <a:prstGeom prst="wedgeRoundRectCallout">
                <a:avLst>
                  <a:gd name="adj1" fmla="val -1653"/>
                  <a:gd name="adj2" fmla="val 7246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角を丸めた四角形 11"/>
              <p:cNvSpPr/>
              <p:nvPr/>
            </p:nvSpPr>
            <p:spPr>
              <a:xfrm>
                <a:off x="4831432" y="5677662"/>
                <a:ext cx="1584176" cy="764568"/>
              </a:xfrm>
              <a:prstGeom prst="wedgeRoundRectCallout">
                <a:avLst>
                  <a:gd name="adj1" fmla="val -99057"/>
                  <a:gd name="adj2" fmla="val -5834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𝑖</m:t>
                          </m:r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=6</m:t>
                      </m:r>
                      <m:sSubSup>
                        <m:sSubSup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pl</m:t>
                          </m:r>
                        </m:sub>
                        <m:sup>
                          <m: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吹き出し: 角を丸めた四角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32" y="5677662"/>
                <a:ext cx="1584176" cy="764568"/>
              </a:xfrm>
              <a:prstGeom prst="wedgeRoundRectCallout">
                <a:avLst>
                  <a:gd name="adj1" fmla="val -99057"/>
                  <a:gd name="adj2" fmla="val -5834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588224" y="589202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progress…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4" y="3087846"/>
            <a:ext cx="6224327" cy="3437498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558606" y="4435681"/>
            <a:ext cx="501226" cy="72151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36096" y="6293715"/>
            <a:ext cx="1008112" cy="5642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747" y="287457"/>
            <a:ext cx="8229600" cy="1143000"/>
          </a:xfrm>
        </p:spPr>
        <p:txBody>
          <a:bodyPr/>
          <a:lstStyle/>
          <a:p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Introduction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829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4355976" y="1998386"/>
            <a:ext cx="648072" cy="324036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96289" y="2426646"/>
                <a:ext cx="8302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Observation(CMB)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⇒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Constrain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to the Inflation model</a:t>
                </a:r>
                <a:endPara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9" y="2426646"/>
                <a:ext cx="8302337" cy="461665"/>
              </a:xfrm>
              <a:prstGeom prst="rect">
                <a:avLst/>
              </a:prstGeom>
              <a:blipFill>
                <a:blip r:embed="rId3"/>
                <a:stretch>
                  <a:fillRect l="-1101" t="-14474" r="-95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>
            <a:stCxn id="14" idx="3"/>
            <a:endCxn id="23" idx="2"/>
          </p:cNvCxnSpPr>
          <p:nvPr/>
        </p:nvCxnSpPr>
        <p:spPr>
          <a:xfrm>
            <a:off x="2257024" y="5301208"/>
            <a:ext cx="2530690" cy="761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alpha val="1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4787714" y="5954438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6" name="円/楕円 25"/>
          <p:cNvSpPr/>
          <p:nvPr/>
        </p:nvSpPr>
        <p:spPr>
          <a:xfrm rot="2280000">
            <a:off x="4737486" y="4327667"/>
            <a:ext cx="576064" cy="2160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2446" y="1379249"/>
            <a:ext cx="7281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exponential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expansion at the early universe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ja-JP" altLang="en-US" sz="24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9" y="2947874"/>
            <a:ext cx="2041232" cy="1264430"/>
          </a:xfrm>
          <a:prstGeom prst="rect">
            <a:avLst/>
          </a:prstGeom>
        </p:spPr>
      </p:pic>
      <p:cxnSp>
        <p:nvCxnSpPr>
          <p:cNvPr id="27" name="直線矢印コネクタ 26"/>
          <p:cNvCxnSpPr>
            <a:stCxn id="8" idx="3"/>
            <a:endCxn id="26" idx="2"/>
          </p:cNvCxnSpPr>
          <p:nvPr/>
        </p:nvCxnSpPr>
        <p:spPr>
          <a:xfrm>
            <a:off x="2236983" y="3580089"/>
            <a:ext cx="2561565" cy="6782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101600">
              <a:schemeClr val="accent1">
                <a:alpha val="1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" y="4662787"/>
            <a:ext cx="2061275" cy="127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44204" y="4210350"/>
                <a:ext cx="964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04" y="4210350"/>
                <a:ext cx="96436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7400" y="5930152"/>
                <a:ext cx="234436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rad>
                                          <m:r>
                                            <a:rPr lang="ja-JP" alt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  <a:ea typeface="HGSｺﾞｼｯｸE" panose="020B0900000000000000" pitchFamily="50" charset="-128"/>
                      </a:rPr>
                      <m:t>𝑅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  <a:ea typeface="HGSｺﾞｼｯｸE" panose="020B0900000000000000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 Type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" y="5930152"/>
                <a:ext cx="2344360" cy="727122"/>
              </a:xfrm>
              <a:prstGeom prst="rect">
                <a:avLst/>
              </a:prstGeom>
              <a:blipFill>
                <a:blip r:embed="rId7"/>
                <a:stretch>
                  <a:fillRect t="-26891" b="-21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乗算記号 19"/>
          <p:cNvSpPr/>
          <p:nvPr/>
        </p:nvSpPr>
        <p:spPr>
          <a:xfrm>
            <a:off x="1552602" y="3663249"/>
            <a:ext cx="1006004" cy="999536"/>
          </a:xfrm>
          <a:prstGeom prst="mathMultiply">
            <a:avLst>
              <a:gd name="adj1" fmla="val 113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1685819" y="5343431"/>
            <a:ext cx="686329" cy="686329"/>
          </a:xfrm>
          <a:prstGeom prst="donut">
            <a:avLst>
              <a:gd name="adj" fmla="val 127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grpSp>
        <p:nvGrpSpPr>
          <p:cNvPr id="25" name="Group 9"/>
          <p:cNvGrpSpPr>
            <a:grpSpLocks noChangeAspect="1"/>
          </p:cNvGrpSpPr>
          <p:nvPr/>
        </p:nvGrpSpPr>
        <p:grpSpPr bwMode="auto">
          <a:xfrm>
            <a:off x="195750" y="2909639"/>
            <a:ext cx="2058958" cy="1300713"/>
            <a:chOff x="313" y="1647"/>
            <a:chExt cx="2082" cy="1290"/>
          </a:xfrm>
        </p:grpSpPr>
        <p:sp>
          <p:nvSpPr>
            <p:cNvPr id="28" name="AutoShape 8"/>
            <p:cNvSpPr>
              <a:spLocks noChangeAspect="1" noChangeArrowheads="1" noTextEdit="1"/>
            </p:cNvSpPr>
            <p:nvPr/>
          </p:nvSpPr>
          <p:spPr bwMode="auto">
            <a:xfrm>
              <a:off x="313" y="1647"/>
              <a:ext cx="2082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13" y="1647"/>
              <a:ext cx="2082" cy="12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347" y="1710"/>
              <a:ext cx="2008" cy="1168"/>
            </a:xfrm>
            <a:custGeom>
              <a:avLst/>
              <a:gdLst>
                <a:gd name="T0" fmla="*/ 1645 w 4015"/>
                <a:gd name="T1" fmla="*/ 2262 h 2338"/>
                <a:gd name="T2" fmla="*/ 1675 w 4015"/>
                <a:gd name="T3" fmla="*/ 2249 h 2338"/>
                <a:gd name="T4" fmla="*/ 1596 w 4015"/>
                <a:gd name="T5" fmla="*/ 2214 h 2338"/>
                <a:gd name="T6" fmla="*/ 27 w 4015"/>
                <a:gd name="T7" fmla="*/ 13 h 2338"/>
                <a:gd name="T8" fmla="*/ 46 w 4015"/>
                <a:gd name="T9" fmla="*/ 57 h 2338"/>
                <a:gd name="T10" fmla="*/ 268 w 4015"/>
                <a:gd name="T11" fmla="*/ 538 h 2338"/>
                <a:gd name="T12" fmla="*/ 754 w 4015"/>
                <a:gd name="T13" fmla="*/ 1392 h 2338"/>
                <a:gd name="T14" fmla="*/ 1241 w 4015"/>
                <a:gd name="T15" fmla="*/ 1969 h 2338"/>
                <a:gd name="T16" fmla="*/ 1490 w 4015"/>
                <a:gd name="T17" fmla="*/ 2156 h 2338"/>
                <a:gd name="T18" fmla="*/ 1568 w 4015"/>
                <a:gd name="T19" fmla="*/ 2201 h 2338"/>
                <a:gd name="T20" fmla="*/ 1652 w 4015"/>
                <a:gd name="T21" fmla="*/ 2240 h 2338"/>
                <a:gd name="T22" fmla="*/ 1700 w 4015"/>
                <a:gd name="T23" fmla="*/ 2259 h 2338"/>
                <a:gd name="T24" fmla="*/ 1739 w 4015"/>
                <a:gd name="T25" fmla="*/ 2273 h 2338"/>
                <a:gd name="T26" fmla="*/ 1779 w 4015"/>
                <a:gd name="T27" fmla="*/ 2285 h 2338"/>
                <a:gd name="T28" fmla="*/ 1832 w 4015"/>
                <a:gd name="T29" fmla="*/ 2296 h 2338"/>
                <a:gd name="T30" fmla="*/ 1859 w 4015"/>
                <a:gd name="T31" fmla="*/ 2303 h 2338"/>
                <a:gd name="T32" fmla="*/ 1901 w 4015"/>
                <a:gd name="T33" fmla="*/ 2309 h 2338"/>
                <a:gd name="T34" fmla="*/ 1973 w 4015"/>
                <a:gd name="T35" fmla="*/ 2314 h 2338"/>
                <a:gd name="T36" fmla="*/ 2065 w 4015"/>
                <a:gd name="T37" fmla="*/ 2314 h 2338"/>
                <a:gd name="T38" fmla="*/ 2108 w 4015"/>
                <a:gd name="T39" fmla="*/ 2309 h 2338"/>
                <a:gd name="T40" fmla="*/ 2135 w 4015"/>
                <a:gd name="T41" fmla="*/ 2307 h 2338"/>
                <a:gd name="T42" fmla="*/ 2160 w 4015"/>
                <a:gd name="T43" fmla="*/ 2303 h 2338"/>
                <a:gd name="T44" fmla="*/ 2205 w 4015"/>
                <a:gd name="T45" fmla="*/ 2291 h 2338"/>
                <a:gd name="T46" fmla="*/ 2249 w 4015"/>
                <a:gd name="T47" fmla="*/ 2279 h 2338"/>
                <a:gd name="T48" fmla="*/ 2296 w 4015"/>
                <a:gd name="T49" fmla="*/ 2267 h 2338"/>
                <a:gd name="T50" fmla="*/ 2411 w 4015"/>
                <a:gd name="T51" fmla="*/ 2219 h 2338"/>
                <a:gd name="T52" fmla="*/ 2472 w 4015"/>
                <a:gd name="T53" fmla="*/ 2190 h 2338"/>
                <a:gd name="T54" fmla="*/ 2690 w 4015"/>
                <a:gd name="T55" fmla="*/ 2042 h 2338"/>
                <a:gd name="T56" fmla="*/ 3176 w 4015"/>
                <a:gd name="T57" fmla="*/ 1515 h 2338"/>
                <a:gd name="T58" fmla="*/ 3664 w 4015"/>
                <a:gd name="T59" fmla="*/ 707 h 2338"/>
                <a:gd name="T60" fmla="*/ 3914 w 4015"/>
                <a:gd name="T61" fmla="*/ 184 h 2338"/>
                <a:gd name="T62" fmla="*/ 3958 w 4015"/>
                <a:gd name="T63" fmla="*/ 87 h 2338"/>
                <a:gd name="T64" fmla="*/ 3979 w 4015"/>
                <a:gd name="T65" fmla="*/ 39 h 2338"/>
                <a:gd name="T66" fmla="*/ 3987 w 4015"/>
                <a:gd name="T67" fmla="*/ 20 h 2338"/>
                <a:gd name="T68" fmla="*/ 4011 w 4015"/>
                <a:gd name="T69" fmla="*/ 23 h 2338"/>
                <a:gd name="T70" fmla="*/ 4005 w 4015"/>
                <a:gd name="T71" fmla="*/ 39 h 2338"/>
                <a:gd name="T72" fmla="*/ 3992 w 4015"/>
                <a:gd name="T73" fmla="*/ 67 h 2338"/>
                <a:gd name="T74" fmla="*/ 3967 w 4015"/>
                <a:gd name="T75" fmla="*/ 121 h 2338"/>
                <a:gd name="T76" fmla="*/ 3846 w 4015"/>
                <a:gd name="T77" fmla="*/ 389 h 2338"/>
                <a:gd name="T78" fmla="*/ 3273 w 4015"/>
                <a:gd name="T79" fmla="*/ 1417 h 2338"/>
                <a:gd name="T80" fmla="*/ 2952 w 4015"/>
                <a:gd name="T81" fmla="*/ 1825 h 2338"/>
                <a:gd name="T82" fmla="*/ 2627 w 4015"/>
                <a:gd name="T83" fmla="*/ 2118 h 2338"/>
                <a:gd name="T84" fmla="*/ 2473 w 4015"/>
                <a:gd name="T85" fmla="*/ 2215 h 2338"/>
                <a:gd name="T86" fmla="*/ 2421 w 4015"/>
                <a:gd name="T87" fmla="*/ 2239 h 2338"/>
                <a:gd name="T88" fmla="*/ 2309 w 4015"/>
                <a:gd name="T89" fmla="*/ 2287 h 2338"/>
                <a:gd name="T90" fmla="*/ 2275 w 4015"/>
                <a:gd name="T91" fmla="*/ 2297 h 2338"/>
                <a:gd name="T92" fmla="*/ 2227 w 4015"/>
                <a:gd name="T93" fmla="*/ 2311 h 2338"/>
                <a:gd name="T94" fmla="*/ 2172 w 4015"/>
                <a:gd name="T95" fmla="*/ 2322 h 2338"/>
                <a:gd name="T96" fmla="*/ 2132 w 4015"/>
                <a:gd name="T97" fmla="*/ 2329 h 2338"/>
                <a:gd name="T98" fmla="*/ 2089 w 4015"/>
                <a:gd name="T99" fmla="*/ 2334 h 2338"/>
                <a:gd name="T100" fmla="*/ 1945 w 4015"/>
                <a:gd name="T101" fmla="*/ 2336 h 2338"/>
                <a:gd name="T102" fmla="*/ 1897 w 4015"/>
                <a:gd name="T103" fmla="*/ 2331 h 2338"/>
                <a:gd name="T104" fmla="*/ 1843 w 4015"/>
                <a:gd name="T105" fmla="*/ 2322 h 2338"/>
                <a:gd name="T106" fmla="*/ 1767 w 4015"/>
                <a:gd name="T107" fmla="*/ 2305 h 2338"/>
                <a:gd name="T108" fmla="*/ 1692 w 4015"/>
                <a:gd name="T109" fmla="*/ 2281 h 2338"/>
                <a:gd name="T110" fmla="*/ 1642 w 4015"/>
                <a:gd name="T111" fmla="*/ 2261 h 2338"/>
                <a:gd name="T112" fmla="*/ 1574 w 4015"/>
                <a:gd name="T113" fmla="*/ 2229 h 2338"/>
                <a:gd name="T114" fmla="*/ 1483 w 4015"/>
                <a:gd name="T115" fmla="*/ 2180 h 2338"/>
                <a:gd name="T116" fmla="*/ 1391 w 4015"/>
                <a:gd name="T117" fmla="*/ 2118 h 2338"/>
                <a:gd name="T118" fmla="*/ 978 w 4015"/>
                <a:gd name="T119" fmla="*/ 1725 h 2338"/>
                <a:gd name="T120" fmla="*/ 658 w 4015"/>
                <a:gd name="T121" fmla="*/ 1286 h 2338"/>
                <a:gd name="T122" fmla="*/ 325 w 4015"/>
                <a:gd name="T123" fmla="*/ 702 h 2338"/>
                <a:gd name="T124" fmla="*/ 8 w 4015"/>
                <a:gd name="T125" fmla="*/ 27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15" h="2338">
                  <a:moveTo>
                    <a:pt x="2227" y="2311"/>
                  </a:moveTo>
                  <a:lnTo>
                    <a:pt x="2223" y="2312"/>
                  </a:lnTo>
                  <a:lnTo>
                    <a:pt x="2227" y="2311"/>
                  </a:lnTo>
                  <a:lnTo>
                    <a:pt x="2227" y="2311"/>
                  </a:lnTo>
                  <a:close/>
                  <a:moveTo>
                    <a:pt x="1640" y="2261"/>
                  </a:moveTo>
                  <a:lnTo>
                    <a:pt x="1645" y="2262"/>
                  </a:lnTo>
                  <a:lnTo>
                    <a:pt x="1644" y="2262"/>
                  </a:lnTo>
                  <a:lnTo>
                    <a:pt x="1645" y="2262"/>
                  </a:lnTo>
                  <a:lnTo>
                    <a:pt x="1646" y="2263"/>
                  </a:lnTo>
                  <a:lnTo>
                    <a:pt x="1650" y="2264"/>
                  </a:lnTo>
                  <a:lnTo>
                    <a:pt x="1646" y="2263"/>
                  </a:lnTo>
                  <a:lnTo>
                    <a:pt x="1646" y="2263"/>
                  </a:lnTo>
                  <a:lnTo>
                    <a:pt x="1645" y="2262"/>
                  </a:lnTo>
                  <a:lnTo>
                    <a:pt x="1640" y="2261"/>
                  </a:lnTo>
                  <a:close/>
                  <a:moveTo>
                    <a:pt x="1669" y="2247"/>
                  </a:moveTo>
                  <a:lnTo>
                    <a:pt x="1675" y="2249"/>
                  </a:lnTo>
                  <a:lnTo>
                    <a:pt x="1674" y="2249"/>
                  </a:lnTo>
                  <a:lnTo>
                    <a:pt x="1669" y="2247"/>
                  </a:lnTo>
                  <a:close/>
                  <a:moveTo>
                    <a:pt x="1558" y="2221"/>
                  </a:moveTo>
                  <a:lnTo>
                    <a:pt x="1558" y="2221"/>
                  </a:lnTo>
                  <a:lnTo>
                    <a:pt x="1563" y="2224"/>
                  </a:lnTo>
                  <a:lnTo>
                    <a:pt x="1558" y="2221"/>
                  </a:lnTo>
                  <a:close/>
                  <a:moveTo>
                    <a:pt x="1584" y="2209"/>
                  </a:moveTo>
                  <a:lnTo>
                    <a:pt x="1596" y="2214"/>
                  </a:lnTo>
                  <a:lnTo>
                    <a:pt x="1584" y="2209"/>
                  </a:lnTo>
                  <a:lnTo>
                    <a:pt x="1584" y="2209"/>
                  </a:lnTo>
                  <a:close/>
                  <a:moveTo>
                    <a:pt x="1500" y="2162"/>
                  </a:moveTo>
                  <a:lnTo>
                    <a:pt x="1503" y="2165"/>
                  </a:lnTo>
                  <a:lnTo>
                    <a:pt x="1502" y="2163"/>
                  </a:lnTo>
                  <a:lnTo>
                    <a:pt x="1500" y="2162"/>
                  </a:lnTo>
                  <a:close/>
                  <a:moveTo>
                    <a:pt x="20" y="0"/>
                  </a:moveTo>
                  <a:lnTo>
                    <a:pt x="27" y="13"/>
                  </a:lnTo>
                  <a:lnTo>
                    <a:pt x="28" y="1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30" y="23"/>
                  </a:lnTo>
                  <a:lnTo>
                    <a:pt x="41" y="45"/>
                  </a:lnTo>
                  <a:lnTo>
                    <a:pt x="37" y="34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65" y="100"/>
                  </a:lnTo>
                  <a:lnTo>
                    <a:pt x="56" y="81"/>
                  </a:lnTo>
                  <a:lnTo>
                    <a:pt x="65" y="101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88" y="373"/>
                  </a:lnTo>
                  <a:lnTo>
                    <a:pt x="268" y="538"/>
                  </a:lnTo>
                  <a:lnTo>
                    <a:pt x="345" y="692"/>
                  </a:lnTo>
                  <a:lnTo>
                    <a:pt x="429" y="852"/>
                  </a:lnTo>
                  <a:lnTo>
                    <a:pt x="508" y="994"/>
                  </a:lnTo>
                  <a:lnTo>
                    <a:pt x="593" y="1139"/>
                  </a:lnTo>
                  <a:lnTo>
                    <a:pt x="677" y="1273"/>
                  </a:lnTo>
                  <a:lnTo>
                    <a:pt x="677" y="1273"/>
                  </a:lnTo>
                  <a:lnTo>
                    <a:pt x="755" y="1392"/>
                  </a:lnTo>
                  <a:lnTo>
                    <a:pt x="754" y="1392"/>
                  </a:lnTo>
                  <a:lnTo>
                    <a:pt x="838" y="1512"/>
                  </a:lnTo>
                  <a:lnTo>
                    <a:pt x="917" y="1616"/>
                  </a:lnTo>
                  <a:lnTo>
                    <a:pt x="995" y="1710"/>
                  </a:lnTo>
                  <a:lnTo>
                    <a:pt x="995" y="1710"/>
                  </a:lnTo>
                  <a:lnTo>
                    <a:pt x="1078" y="1806"/>
                  </a:lnTo>
                  <a:lnTo>
                    <a:pt x="1156" y="1888"/>
                  </a:lnTo>
                  <a:lnTo>
                    <a:pt x="1155" y="1888"/>
                  </a:lnTo>
                  <a:lnTo>
                    <a:pt x="1241" y="1969"/>
                  </a:lnTo>
                  <a:lnTo>
                    <a:pt x="1324" y="2041"/>
                  </a:lnTo>
                  <a:lnTo>
                    <a:pt x="1324" y="2040"/>
                  </a:lnTo>
                  <a:lnTo>
                    <a:pt x="1402" y="2098"/>
                  </a:lnTo>
                  <a:lnTo>
                    <a:pt x="1402" y="2098"/>
                  </a:lnTo>
                  <a:lnTo>
                    <a:pt x="1481" y="2152"/>
                  </a:lnTo>
                  <a:lnTo>
                    <a:pt x="1485" y="2152"/>
                  </a:lnTo>
                  <a:lnTo>
                    <a:pt x="1488" y="2156"/>
                  </a:lnTo>
                  <a:lnTo>
                    <a:pt x="1490" y="2156"/>
                  </a:lnTo>
                  <a:lnTo>
                    <a:pt x="1491" y="2157"/>
                  </a:lnTo>
                  <a:lnTo>
                    <a:pt x="1496" y="2161"/>
                  </a:lnTo>
                  <a:lnTo>
                    <a:pt x="1502" y="2163"/>
                  </a:lnTo>
                  <a:lnTo>
                    <a:pt x="1505" y="2166"/>
                  </a:lnTo>
                  <a:lnTo>
                    <a:pt x="1525" y="2177"/>
                  </a:lnTo>
                  <a:lnTo>
                    <a:pt x="1525" y="2176"/>
                  </a:lnTo>
                  <a:lnTo>
                    <a:pt x="1564" y="2197"/>
                  </a:lnTo>
                  <a:lnTo>
                    <a:pt x="1568" y="2201"/>
                  </a:lnTo>
                  <a:lnTo>
                    <a:pt x="1573" y="2204"/>
                  </a:lnTo>
                  <a:lnTo>
                    <a:pt x="1584" y="2209"/>
                  </a:lnTo>
                  <a:lnTo>
                    <a:pt x="1606" y="2219"/>
                  </a:lnTo>
                  <a:lnTo>
                    <a:pt x="1608" y="2220"/>
                  </a:lnTo>
                  <a:lnTo>
                    <a:pt x="1626" y="2229"/>
                  </a:lnTo>
                  <a:lnTo>
                    <a:pt x="1645" y="2238"/>
                  </a:lnTo>
                  <a:lnTo>
                    <a:pt x="1647" y="2238"/>
                  </a:lnTo>
                  <a:lnTo>
                    <a:pt x="1652" y="2240"/>
                  </a:lnTo>
                  <a:lnTo>
                    <a:pt x="1659" y="2243"/>
                  </a:lnTo>
                  <a:lnTo>
                    <a:pt x="1659" y="2243"/>
                  </a:lnTo>
                  <a:lnTo>
                    <a:pt x="1668" y="2247"/>
                  </a:lnTo>
                  <a:lnTo>
                    <a:pt x="1674" y="2249"/>
                  </a:lnTo>
                  <a:lnTo>
                    <a:pt x="1688" y="2254"/>
                  </a:lnTo>
                  <a:lnTo>
                    <a:pt x="1692" y="2254"/>
                  </a:lnTo>
                  <a:lnTo>
                    <a:pt x="1693" y="2255"/>
                  </a:lnTo>
                  <a:lnTo>
                    <a:pt x="1700" y="2259"/>
                  </a:lnTo>
                  <a:lnTo>
                    <a:pt x="1700" y="2259"/>
                  </a:lnTo>
                  <a:lnTo>
                    <a:pt x="1709" y="2263"/>
                  </a:lnTo>
                  <a:lnTo>
                    <a:pt x="1727" y="2269"/>
                  </a:lnTo>
                  <a:lnTo>
                    <a:pt x="1732" y="2269"/>
                  </a:lnTo>
                  <a:lnTo>
                    <a:pt x="1737" y="2272"/>
                  </a:lnTo>
                  <a:lnTo>
                    <a:pt x="1737" y="2272"/>
                  </a:lnTo>
                  <a:lnTo>
                    <a:pt x="1739" y="2273"/>
                  </a:lnTo>
                  <a:lnTo>
                    <a:pt x="1739" y="2273"/>
                  </a:lnTo>
                  <a:lnTo>
                    <a:pt x="1748" y="2276"/>
                  </a:lnTo>
                  <a:lnTo>
                    <a:pt x="1750" y="2276"/>
                  </a:lnTo>
                  <a:lnTo>
                    <a:pt x="1766" y="2281"/>
                  </a:lnTo>
                  <a:lnTo>
                    <a:pt x="1766" y="2281"/>
                  </a:lnTo>
                  <a:lnTo>
                    <a:pt x="1772" y="2281"/>
                  </a:lnTo>
                  <a:lnTo>
                    <a:pt x="1775" y="2283"/>
                  </a:lnTo>
                  <a:lnTo>
                    <a:pt x="1779" y="2285"/>
                  </a:lnTo>
                  <a:lnTo>
                    <a:pt x="1779" y="2285"/>
                  </a:lnTo>
                  <a:lnTo>
                    <a:pt x="1805" y="2292"/>
                  </a:lnTo>
                  <a:lnTo>
                    <a:pt x="1805" y="2291"/>
                  </a:lnTo>
                  <a:lnTo>
                    <a:pt x="1810" y="2291"/>
                  </a:lnTo>
                  <a:lnTo>
                    <a:pt x="1815" y="2293"/>
                  </a:lnTo>
                  <a:lnTo>
                    <a:pt x="1815" y="2293"/>
                  </a:lnTo>
                  <a:lnTo>
                    <a:pt x="1825" y="2297"/>
                  </a:lnTo>
                  <a:lnTo>
                    <a:pt x="1825" y="2296"/>
                  </a:lnTo>
                  <a:lnTo>
                    <a:pt x="1832" y="2296"/>
                  </a:lnTo>
                  <a:lnTo>
                    <a:pt x="1834" y="2297"/>
                  </a:lnTo>
                  <a:lnTo>
                    <a:pt x="1837" y="2297"/>
                  </a:lnTo>
                  <a:lnTo>
                    <a:pt x="1839" y="2298"/>
                  </a:lnTo>
                  <a:lnTo>
                    <a:pt x="1847" y="2301"/>
                  </a:lnTo>
                  <a:lnTo>
                    <a:pt x="1847" y="2300"/>
                  </a:lnTo>
                  <a:lnTo>
                    <a:pt x="1853" y="2300"/>
                  </a:lnTo>
                  <a:lnTo>
                    <a:pt x="1856" y="2302"/>
                  </a:lnTo>
                  <a:lnTo>
                    <a:pt x="1859" y="2303"/>
                  </a:lnTo>
                  <a:lnTo>
                    <a:pt x="1859" y="2302"/>
                  </a:lnTo>
                  <a:lnTo>
                    <a:pt x="1871" y="2305"/>
                  </a:lnTo>
                  <a:lnTo>
                    <a:pt x="1890" y="2309"/>
                  </a:lnTo>
                  <a:lnTo>
                    <a:pt x="1890" y="2307"/>
                  </a:lnTo>
                  <a:lnTo>
                    <a:pt x="1895" y="2307"/>
                  </a:lnTo>
                  <a:lnTo>
                    <a:pt x="1897" y="2309"/>
                  </a:lnTo>
                  <a:lnTo>
                    <a:pt x="1901" y="2310"/>
                  </a:lnTo>
                  <a:lnTo>
                    <a:pt x="1901" y="2309"/>
                  </a:lnTo>
                  <a:lnTo>
                    <a:pt x="1910" y="2310"/>
                  </a:lnTo>
                  <a:lnTo>
                    <a:pt x="1920" y="2310"/>
                  </a:lnTo>
                  <a:lnTo>
                    <a:pt x="1930" y="2311"/>
                  </a:lnTo>
                  <a:lnTo>
                    <a:pt x="1934" y="2311"/>
                  </a:lnTo>
                  <a:lnTo>
                    <a:pt x="1936" y="2312"/>
                  </a:lnTo>
                  <a:lnTo>
                    <a:pt x="1954" y="2312"/>
                  </a:lnTo>
                  <a:lnTo>
                    <a:pt x="1955" y="2314"/>
                  </a:lnTo>
                  <a:lnTo>
                    <a:pt x="1973" y="2314"/>
                  </a:lnTo>
                  <a:lnTo>
                    <a:pt x="1976" y="2315"/>
                  </a:lnTo>
                  <a:lnTo>
                    <a:pt x="2041" y="2315"/>
                  </a:lnTo>
                  <a:lnTo>
                    <a:pt x="2041" y="2316"/>
                  </a:lnTo>
                  <a:lnTo>
                    <a:pt x="2044" y="2315"/>
                  </a:lnTo>
                  <a:lnTo>
                    <a:pt x="2046" y="2314"/>
                  </a:lnTo>
                  <a:lnTo>
                    <a:pt x="2061" y="2314"/>
                  </a:lnTo>
                  <a:lnTo>
                    <a:pt x="2061" y="2315"/>
                  </a:lnTo>
                  <a:lnTo>
                    <a:pt x="2065" y="2314"/>
                  </a:lnTo>
                  <a:lnTo>
                    <a:pt x="2069" y="2312"/>
                  </a:lnTo>
                  <a:lnTo>
                    <a:pt x="2076" y="2312"/>
                  </a:lnTo>
                  <a:lnTo>
                    <a:pt x="2087" y="2311"/>
                  </a:lnTo>
                  <a:lnTo>
                    <a:pt x="2093" y="2311"/>
                  </a:lnTo>
                  <a:lnTo>
                    <a:pt x="2093" y="2312"/>
                  </a:lnTo>
                  <a:lnTo>
                    <a:pt x="2103" y="2310"/>
                  </a:lnTo>
                  <a:lnTo>
                    <a:pt x="2098" y="2310"/>
                  </a:lnTo>
                  <a:lnTo>
                    <a:pt x="2108" y="2309"/>
                  </a:lnTo>
                  <a:lnTo>
                    <a:pt x="2114" y="2309"/>
                  </a:lnTo>
                  <a:lnTo>
                    <a:pt x="2114" y="2310"/>
                  </a:lnTo>
                  <a:lnTo>
                    <a:pt x="2117" y="2309"/>
                  </a:lnTo>
                  <a:lnTo>
                    <a:pt x="2121" y="2307"/>
                  </a:lnTo>
                  <a:lnTo>
                    <a:pt x="2118" y="2307"/>
                  </a:lnTo>
                  <a:lnTo>
                    <a:pt x="2129" y="2306"/>
                  </a:lnTo>
                  <a:lnTo>
                    <a:pt x="2135" y="2306"/>
                  </a:lnTo>
                  <a:lnTo>
                    <a:pt x="2135" y="2307"/>
                  </a:lnTo>
                  <a:lnTo>
                    <a:pt x="2137" y="2306"/>
                  </a:lnTo>
                  <a:lnTo>
                    <a:pt x="2141" y="2305"/>
                  </a:lnTo>
                  <a:lnTo>
                    <a:pt x="2138" y="2305"/>
                  </a:lnTo>
                  <a:lnTo>
                    <a:pt x="2148" y="2303"/>
                  </a:lnTo>
                  <a:lnTo>
                    <a:pt x="2150" y="2303"/>
                  </a:lnTo>
                  <a:lnTo>
                    <a:pt x="2152" y="2302"/>
                  </a:lnTo>
                  <a:lnTo>
                    <a:pt x="2160" y="2302"/>
                  </a:lnTo>
                  <a:lnTo>
                    <a:pt x="2160" y="2303"/>
                  </a:lnTo>
                  <a:lnTo>
                    <a:pt x="2167" y="2301"/>
                  </a:lnTo>
                  <a:lnTo>
                    <a:pt x="2172" y="2298"/>
                  </a:lnTo>
                  <a:lnTo>
                    <a:pt x="2179" y="2298"/>
                  </a:lnTo>
                  <a:lnTo>
                    <a:pt x="2179" y="2300"/>
                  </a:lnTo>
                  <a:lnTo>
                    <a:pt x="2186" y="2297"/>
                  </a:lnTo>
                  <a:lnTo>
                    <a:pt x="2188" y="2297"/>
                  </a:lnTo>
                  <a:lnTo>
                    <a:pt x="2203" y="2295"/>
                  </a:lnTo>
                  <a:lnTo>
                    <a:pt x="2205" y="2291"/>
                  </a:lnTo>
                  <a:lnTo>
                    <a:pt x="2214" y="2291"/>
                  </a:lnTo>
                  <a:lnTo>
                    <a:pt x="2214" y="2292"/>
                  </a:lnTo>
                  <a:lnTo>
                    <a:pt x="2215" y="2291"/>
                  </a:lnTo>
                  <a:lnTo>
                    <a:pt x="2215" y="2291"/>
                  </a:lnTo>
                  <a:lnTo>
                    <a:pt x="2227" y="2287"/>
                  </a:lnTo>
                  <a:lnTo>
                    <a:pt x="2228" y="2287"/>
                  </a:lnTo>
                  <a:lnTo>
                    <a:pt x="2247" y="2282"/>
                  </a:lnTo>
                  <a:lnTo>
                    <a:pt x="2249" y="2279"/>
                  </a:lnTo>
                  <a:lnTo>
                    <a:pt x="2254" y="2279"/>
                  </a:lnTo>
                  <a:lnTo>
                    <a:pt x="2257" y="2278"/>
                  </a:lnTo>
                  <a:lnTo>
                    <a:pt x="2259" y="2278"/>
                  </a:lnTo>
                  <a:lnTo>
                    <a:pt x="2268" y="2276"/>
                  </a:lnTo>
                  <a:lnTo>
                    <a:pt x="2268" y="2276"/>
                  </a:lnTo>
                  <a:lnTo>
                    <a:pt x="2290" y="2268"/>
                  </a:lnTo>
                  <a:lnTo>
                    <a:pt x="2291" y="2267"/>
                  </a:lnTo>
                  <a:lnTo>
                    <a:pt x="2296" y="2267"/>
                  </a:lnTo>
                  <a:lnTo>
                    <a:pt x="2301" y="2266"/>
                  </a:lnTo>
                  <a:lnTo>
                    <a:pt x="2301" y="2266"/>
                  </a:lnTo>
                  <a:lnTo>
                    <a:pt x="2331" y="2254"/>
                  </a:lnTo>
                  <a:lnTo>
                    <a:pt x="2373" y="2237"/>
                  </a:lnTo>
                  <a:lnTo>
                    <a:pt x="2374" y="2234"/>
                  </a:lnTo>
                  <a:lnTo>
                    <a:pt x="2379" y="2234"/>
                  </a:lnTo>
                  <a:lnTo>
                    <a:pt x="2392" y="2228"/>
                  </a:lnTo>
                  <a:lnTo>
                    <a:pt x="2411" y="2219"/>
                  </a:lnTo>
                  <a:lnTo>
                    <a:pt x="2450" y="2200"/>
                  </a:lnTo>
                  <a:lnTo>
                    <a:pt x="2451" y="2197"/>
                  </a:lnTo>
                  <a:lnTo>
                    <a:pt x="2455" y="2197"/>
                  </a:lnTo>
                  <a:lnTo>
                    <a:pt x="2459" y="2196"/>
                  </a:lnTo>
                  <a:lnTo>
                    <a:pt x="2456" y="2197"/>
                  </a:lnTo>
                  <a:lnTo>
                    <a:pt x="2463" y="2195"/>
                  </a:lnTo>
                  <a:lnTo>
                    <a:pt x="2463" y="2195"/>
                  </a:lnTo>
                  <a:lnTo>
                    <a:pt x="2472" y="2190"/>
                  </a:lnTo>
                  <a:lnTo>
                    <a:pt x="2474" y="2187"/>
                  </a:lnTo>
                  <a:lnTo>
                    <a:pt x="2472" y="2189"/>
                  </a:lnTo>
                  <a:lnTo>
                    <a:pt x="2493" y="2177"/>
                  </a:lnTo>
                  <a:lnTo>
                    <a:pt x="2493" y="2178"/>
                  </a:lnTo>
                  <a:lnTo>
                    <a:pt x="2533" y="2153"/>
                  </a:lnTo>
                  <a:lnTo>
                    <a:pt x="2533" y="2153"/>
                  </a:lnTo>
                  <a:lnTo>
                    <a:pt x="2613" y="2100"/>
                  </a:lnTo>
                  <a:lnTo>
                    <a:pt x="2690" y="2042"/>
                  </a:lnTo>
                  <a:lnTo>
                    <a:pt x="2773" y="1971"/>
                  </a:lnTo>
                  <a:lnTo>
                    <a:pt x="2773" y="1971"/>
                  </a:lnTo>
                  <a:lnTo>
                    <a:pt x="2850" y="1898"/>
                  </a:lnTo>
                  <a:lnTo>
                    <a:pt x="2936" y="1810"/>
                  </a:lnTo>
                  <a:lnTo>
                    <a:pt x="3013" y="1721"/>
                  </a:lnTo>
                  <a:lnTo>
                    <a:pt x="3013" y="1721"/>
                  </a:lnTo>
                  <a:lnTo>
                    <a:pt x="3091" y="1627"/>
                  </a:lnTo>
                  <a:lnTo>
                    <a:pt x="3176" y="1515"/>
                  </a:lnTo>
                  <a:lnTo>
                    <a:pt x="3254" y="1404"/>
                  </a:lnTo>
                  <a:lnTo>
                    <a:pt x="3340" y="1275"/>
                  </a:lnTo>
                  <a:lnTo>
                    <a:pt x="3340" y="1275"/>
                  </a:lnTo>
                  <a:lnTo>
                    <a:pt x="3423" y="1142"/>
                  </a:lnTo>
                  <a:lnTo>
                    <a:pt x="3502" y="1009"/>
                  </a:lnTo>
                  <a:lnTo>
                    <a:pt x="3586" y="857"/>
                  </a:lnTo>
                  <a:lnTo>
                    <a:pt x="3585" y="857"/>
                  </a:lnTo>
                  <a:lnTo>
                    <a:pt x="3664" y="707"/>
                  </a:lnTo>
                  <a:lnTo>
                    <a:pt x="3741" y="554"/>
                  </a:lnTo>
                  <a:lnTo>
                    <a:pt x="3826" y="379"/>
                  </a:lnTo>
                  <a:lnTo>
                    <a:pt x="3904" y="208"/>
                  </a:lnTo>
                  <a:lnTo>
                    <a:pt x="3907" y="203"/>
                  </a:lnTo>
                  <a:lnTo>
                    <a:pt x="3907" y="203"/>
                  </a:lnTo>
                  <a:lnTo>
                    <a:pt x="3914" y="186"/>
                  </a:lnTo>
                  <a:lnTo>
                    <a:pt x="3912" y="189"/>
                  </a:lnTo>
                  <a:lnTo>
                    <a:pt x="3914" y="184"/>
                  </a:lnTo>
                  <a:lnTo>
                    <a:pt x="3926" y="160"/>
                  </a:lnTo>
                  <a:lnTo>
                    <a:pt x="3926" y="160"/>
                  </a:lnTo>
                  <a:lnTo>
                    <a:pt x="3947" y="112"/>
                  </a:lnTo>
                  <a:lnTo>
                    <a:pt x="3948" y="109"/>
                  </a:lnTo>
                  <a:lnTo>
                    <a:pt x="3948" y="106"/>
                  </a:lnTo>
                  <a:lnTo>
                    <a:pt x="3951" y="105"/>
                  </a:lnTo>
                  <a:lnTo>
                    <a:pt x="3952" y="104"/>
                  </a:lnTo>
                  <a:lnTo>
                    <a:pt x="3958" y="87"/>
                  </a:lnTo>
                  <a:lnTo>
                    <a:pt x="3955" y="93"/>
                  </a:lnTo>
                  <a:lnTo>
                    <a:pt x="3958" y="86"/>
                  </a:lnTo>
                  <a:lnTo>
                    <a:pt x="3970" y="61"/>
                  </a:lnTo>
                  <a:lnTo>
                    <a:pt x="3971" y="58"/>
                  </a:lnTo>
                  <a:lnTo>
                    <a:pt x="3971" y="58"/>
                  </a:lnTo>
                  <a:lnTo>
                    <a:pt x="3972" y="56"/>
                  </a:lnTo>
                  <a:lnTo>
                    <a:pt x="3980" y="37"/>
                  </a:lnTo>
                  <a:lnTo>
                    <a:pt x="3979" y="39"/>
                  </a:lnTo>
                  <a:lnTo>
                    <a:pt x="3980" y="35"/>
                  </a:lnTo>
                  <a:lnTo>
                    <a:pt x="3981" y="33"/>
                  </a:lnTo>
                  <a:lnTo>
                    <a:pt x="3982" y="32"/>
                  </a:lnTo>
                  <a:lnTo>
                    <a:pt x="3985" y="29"/>
                  </a:lnTo>
                  <a:lnTo>
                    <a:pt x="3986" y="24"/>
                  </a:lnTo>
                  <a:lnTo>
                    <a:pt x="3985" y="27"/>
                  </a:lnTo>
                  <a:lnTo>
                    <a:pt x="3986" y="23"/>
                  </a:lnTo>
                  <a:lnTo>
                    <a:pt x="3987" y="20"/>
                  </a:lnTo>
                  <a:lnTo>
                    <a:pt x="3987" y="20"/>
                  </a:lnTo>
                  <a:lnTo>
                    <a:pt x="3989" y="18"/>
                  </a:lnTo>
                  <a:lnTo>
                    <a:pt x="3989" y="16"/>
                  </a:lnTo>
                  <a:lnTo>
                    <a:pt x="3990" y="14"/>
                  </a:lnTo>
                  <a:lnTo>
                    <a:pt x="3990" y="14"/>
                  </a:lnTo>
                  <a:lnTo>
                    <a:pt x="3994" y="0"/>
                  </a:lnTo>
                  <a:lnTo>
                    <a:pt x="4015" y="8"/>
                  </a:lnTo>
                  <a:lnTo>
                    <a:pt x="4011" y="23"/>
                  </a:lnTo>
                  <a:lnTo>
                    <a:pt x="4010" y="24"/>
                  </a:lnTo>
                  <a:lnTo>
                    <a:pt x="4010" y="25"/>
                  </a:lnTo>
                  <a:lnTo>
                    <a:pt x="4010" y="25"/>
                  </a:lnTo>
                  <a:lnTo>
                    <a:pt x="4009" y="29"/>
                  </a:lnTo>
                  <a:lnTo>
                    <a:pt x="4008" y="30"/>
                  </a:lnTo>
                  <a:lnTo>
                    <a:pt x="4006" y="33"/>
                  </a:lnTo>
                  <a:lnTo>
                    <a:pt x="4008" y="33"/>
                  </a:lnTo>
                  <a:lnTo>
                    <a:pt x="4005" y="39"/>
                  </a:lnTo>
                  <a:lnTo>
                    <a:pt x="4004" y="40"/>
                  </a:lnTo>
                  <a:lnTo>
                    <a:pt x="4001" y="44"/>
                  </a:lnTo>
                  <a:lnTo>
                    <a:pt x="4001" y="44"/>
                  </a:lnTo>
                  <a:lnTo>
                    <a:pt x="4000" y="45"/>
                  </a:lnTo>
                  <a:lnTo>
                    <a:pt x="4001" y="45"/>
                  </a:lnTo>
                  <a:lnTo>
                    <a:pt x="3994" y="64"/>
                  </a:lnTo>
                  <a:lnTo>
                    <a:pt x="3994" y="64"/>
                  </a:lnTo>
                  <a:lnTo>
                    <a:pt x="3992" y="67"/>
                  </a:lnTo>
                  <a:lnTo>
                    <a:pt x="3991" y="68"/>
                  </a:lnTo>
                  <a:lnTo>
                    <a:pt x="3990" y="71"/>
                  </a:lnTo>
                  <a:lnTo>
                    <a:pt x="3979" y="96"/>
                  </a:lnTo>
                  <a:lnTo>
                    <a:pt x="3980" y="96"/>
                  </a:lnTo>
                  <a:lnTo>
                    <a:pt x="3972" y="115"/>
                  </a:lnTo>
                  <a:lnTo>
                    <a:pt x="3971" y="116"/>
                  </a:lnTo>
                  <a:lnTo>
                    <a:pt x="3970" y="119"/>
                  </a:lnTo>
                  <a:lnTo>
                    <a:pt x="3967" y="121"/>
                  </a:lnTo>
                  <a:lnTo>
                    <a:pt x="3946" y="171"/>
                  </a:lnTo>
                  <a:lnTo>
                    <a:pt x="3934" y="195"/>
                  </a:lnTo>
                  <a:lnTo>
                    <a:pt x="3936" y="195"/>
                  </a:lnTo>
                  <a:lnTo>
                    <a:pt x="3928" y="213"/>
                  </a:lnTo>
                  <a:lnTo>
                    <a:pt x="3929" y="210"/>
                  </a:lnTo>
                  <a:lnTo>
                    <a:pt x="3927" y="213"/>
                  </a:lnTo>
                  <a:lnTo>
                    <a:pt x="3924" y="218"/>
                  </a:lnTo>
                  <a:lnTo>
                    <a:pt x="3846" y="389"/>
                  </a:lnTo>
                  <a:lnTo>
                    <a:pt x="3762" y="565"/>
                  </a:lnTo>
                  <a:lnTo>
                    <a:pt x="3685" y="717"/>
                  </a:lnTo>
                  <a:lnTo>
                    <a:pt x="3609" y="861"/>
                  </a:lnTo>
                  <a:lnTo>
                    <a:pt x="3605" y="869"/>
                  </a:lnTo>
                  <a:lnTo>
                    <a:pt x="3520" y="1020"/>
                  </a:lnTo>
                  <a:lnTo>
                    <a:pt x="3442" y="1153"/>
                  </a:lnTo>
                  <a:lnTo>
                    <a:pt x="3359" y="1288"/>
                  </a:lnTo>
                  <a:lnTo>
                    <a:pt x="3273" y="1417"/>
                  </a:lnTo>
                  <a:lnTo>
                    <a:pt x="3283" y="1401"/>
                  </a:lnTo>
                  <a:lnTo>
                    <a:pt x="3272" y="1417"/>
                  </a:lnTo>
                  <a:lnTo>
                    <a:pt x="3194" y="1528"/>
                  </a:lnTo>
                  <a:lnTo>
                    <a:pt x="3187" y="1537"/>
                  </a:lnTo>
                  <a:lnTo>
                    <a:pt x="3194" y="1529"/>
                  </a:lnTo>
                  <a:lnTo>
                    <a:pt x="3109" y="1640"/>
                  </a:lnTo>
                  <a:lnTo>
                    <a:pt x="3031" y="1735"/>
                  </a:lnTo>
                  <a:lnTo>
                    <a:pt x="2952" y="1825"/>
                  </a:lnTo>
                  <a:lnTo>
                    <a:pt x="2946" y="1831"/>
                  </a:lnTo>
                  <a:lnTo>
                    <a:pt x="2952" y="1826"/>
                  </a:lnTo>
                  <a:lnTo>
                    <a:pt x="2867" y="1915"/>
                  </a:lnTo>
                  <a:lnTo>
                    <a:pt x="2874" y="1906"/>
                  </a:lnTo>
                  <a:lnTo>
                    <a:pt x="2865" y="1915"/>
                  </a:lnTo>
                  <a:lnTo>
                    <a:pt x="2787" y="1989"/>
                  </a:lnTo>
                  <a:lnTo>
                    <a:pt x="2704" y="2060"/>
                  </a:lnTo>
                  <a:lnTo>
                    <a:pt x="2627" y="2118"/>
                  </a:lnTo>
                  <a:lnTo>
                    <a:pt x="2624" y="2119"/>
                  </a:lnTo>
                  <a:lnTo>
                    <a:pt x="2626" y="2119"/>
                  </a:lnTo>
                  <a:lnTo>
                    <a:pt x="2546" y="2172"/>
                  </a:lnTo>
                  <a:lnTo>
                    <a:pt x="2504" y="2197"/>
                  </a:lnTo>
                  <a:lnTo>
                    <a:pt x="2502" y="2197"/>
                  </a:lnTo>
                  <a:lnTo>
                    <a:pt x="2483" y="2209"/>
                  </a:lnTo>
                  <a:lnTo>
                    <a:pt x="2483" y="2209"/>
                  </a:lnTo>
                  <a:lnTo>
                    <a:pt x="2473" y="2215"/>
                  </a:lnTo>
                  <a:lnTo>
                    <a:pt x="2469" y="2216"/>
                  </a:lnTo>
                  <a:lnTo>
                    <a:pt x="2472" y="2216"/>
                  </a:lnTo>
                  <a:lnTo>
                    <a:pt x="2465" y="2219"/>
                  </a:lnTo>
                  <a:lnTo>
                    <a:pt x="2465" y="2218"/>
                  </a:lnTo>
                  <a:lnTo>
                    <a:pt x="2464" y="2219"/>
                  </a:lnTo>
                  <a:lnTo>
                    <a:pt x="2463" y="2219"/>
                  </a:lnTo>
                  <a:lnTo>
                    <a:pt x="2460" y="2220"/>
                  </a:lnTo>
                  <a:lnTo>
                    <a:pt x="2421" y="2239"/>
                  </a:lnTo>
                  <a:lnTo>
                    <a:pt x="2402" y="2248"/>
                  </a:lnTo>
                  <a:lnTo>
                    <a:pt x="2387" y="2255"/>
                  </a:lnTo>
                  <a:lnTo>
                    <a:pt x="2383" y="2258"/>
                  </a:lnTo>
                  <a:lnTo>
                    <a:pt x="2382" y="2258"/>
                  </a:lnTo>
                  <a:lnTo>
                    <a:pt x="2340" y="2276"/>
                  </a:lnTo>
                  <a:lnTo>
                    <a:pt x="2344" y="2273"/>
                  </a:lnTo>
                  <a:lnTo>
                    <a:pt x="2339" y="2276"/>
                  </a:lnTo>
                  <a:lnTo>
                    <a:pt x="2309" y="2287"/>
                  </a:lnTo>
                  <a:lnTo>
                    <a:pt x="2310" y="2286"/>
                  </a:lnTo>
                  <a:lnTo>
                    <a:pt x="2307" y="2287"/>
                  </a:lnTo>
                  <a:lnTo>
                    <a:pt x="2301" y="2288"/>
                  </a:lnTo>
                  <a:lnTo>
                    <a:pt x="2299" y="2290"/>
                  </a:lnTo>
                  <a:lnTo>
                    <a:pt x="2297" y="2290"/>
                  </a:lnTo>
                  <a:lnTo>
                    <a:pt x="2276" y="2297"/>
                  </a:lnTo>
                  <a:lnTo>
                    <a:pt x="2278" y="2296"/>
                  </a:lnTo>
                  <a:lnTo>
                    <a:pt x="2275" y="2297"/>
                  </a:lnTo>
                  <a:lnTo>
                    <a:pt x="2265" y="2300"/>
                  </a:lnTo>
                  <a:lnTo>
                    <a:pt x="2262" y="2301"/>
                  </a:lnTo>
                  <a:lnTo>
                    <a:pt x="2262" y="2301"/>
                  </a:lnTo>
                  <a:lnTo>
                    <a:pt x="2258" y="2303"/>
                  </a:lnTo>
                  <a:lnTo>
                    <a:pt x="2254" y="2303"/>
                  </a:lnTo>
                  <a:lnTo>
                    <a:pt x="2234" y="2309"/>
                  </a:lnTo>
                  <a:lnTo>
                    <a:pt x="2234" y="2309"/>
                  </a:lnTo>
                  <a:lnTo>
                    <a:pt x="2227" y="2311"/>
                  </a:lnTo>
                  <a:lnTo>
                    <a:pt x="2217" y="2314"/>
                  </a:lnTo>
                  <a:lnTo>
                    <a:pt x="2215" y="2314"/>
                  </a:lnTo>
                  <a:lnTo>
                    <a:pt x="2212" y="2315"/>
                  </a:lnTo>
                  <a:lnTo>
                    <a:pt x="2191" y="2319"/>
                  </a:lnTo>
                  <a:lnTo>
                    <a:pt x="2181" y="2321"/>
                  </a:lnTo>
                  <a:lnTo>
                    <a:pt x="2177" y="2321"/>
                  </a:lnTo>
                  <a:lnTo>
                    <a:pt x="2175" y="2322"/>
                  </a:lnTo>
                  <a:lnTo>
                    <a:pt x="2172" y="2322"/>
                  </a:lnTo>
                  <a:lnTo>
                    <a:pt x="2162" y="2325"/>
                  </a:lnTo>
                  <a:lnTo>
                    <a:pt x="2157" y="2325"/>
                  </a:lnTo>
                  <a:lnTo>
                    <a:pt x="2155" y="2326"/>
                  </a:lnTo>
                  <a:lnTo>
                    <a:pt x="2151" y="2326"/>
                  </a:lnTo>
                  <a:lnTo>
                    <a:pt x="2142" y="2327"/>
                  </a:lnTo>
                  <a:lnTo>
                    <a:pt x="2142" y="2327"/>
                  </a:lnTo>
                  <a:lnTo>
                    <a:pt x="2137" y="2329"/>
                  </a:lnTo>
                  <a:lnTo>
                    <a:pt x="2132" y="2329"/>
                  </a:lnTo>
                  <a:lnTo>
                    <a:pt x="2122" y="2330"/>
                  </a:lnTo>
                  <a:lnTo>
                    <a:pt x="2122" y="2330"/>
                  </a:lnTo>
                  <a:lnTo>
                    <a:pt x="2117" y="2331"/>
                  </a:lnTo>
                  <a:lnTo>
                    <a:pt x="2111" y="2331"/>
                  </a:lnTo>
                  <a:lnTo>
                    <a:pt x="2102" y="2333"/>
                  </a:lnTo>
                  <a:lnTo>
                    <a:pt x="2102" y="2333"/>
                  </a:lnTo>
                  <a:lnTo>
                    <a:pt x="2095" y="2334"/>
                  </a:lnTo>
                  <a:lnTo>
                    <a:pt x="2089" y="2334"/>
                  </a:lnTo>
                  <a:lnTo>
                    <a:pt x="2079" y="2335"/>
                  </a:lnTo>
                  <a:lnTo>
                    <a:pt x="2070" y="2335"/>
                  </a:lnTo>
                  <a:lnTo>
                    <a:pt x="2064" y="2336"/>
                  </a:lnTo>
                  <a:lnTo>
                    <a:pt x="2049" y="2336"/>
                  </a:lnTo>
                  <a:lnTo>
                    <a:pt x="2044" y="2338"/>
                  </a:lnTo>
                  <a:lnTo>
                    <a:pt x="1970" y="2338"/>
                  </a:lnTo>
                  <a:lnTo>
                    <a:pt x="1968" y="2336"/>
                  </a:lnTo>
                  <a:lnTo>
                    <a:pt x="1945" y="2336"/>
                  </a:lnTo>
                  <a:lnTo>
                    <a:pt x="1944" y="2335"/>
                  </a:lnTo>
                  <a:lnTo>
                    <a:pt x="1931" y="2335"/>
                  </a:lnTo>
                  <a:lnTo>
                    <a:pt x="1929" y="2334"/>
                  </a:lnTo>
                  <a:lnTo>
                    <a:pt x="1928" y="2334"/>
                  </a:lnTo>
                  <a:lnTo>
                    <a:pt x="1917" y="2333"/>
                  </a:lnTo>
                  <a:lnTo>
                    <a:pt x="1907" y="2333"/>
                  </a:lnTo>
                  <a:lnTo>
                    <a:pt x="1899" y="2331"/>
                  </a:lnTo>
                  <a:lnTo>
                    <a:pt x="1897" y="2331"/>
                  </a:lnTo>
                  <a:lnTo>
                    <a:pt x="1892" y="2330"/>
                  </a:lnTo>
                  <a:lnTo>
                    <a:pt x="1888" y="2330"/>
                  </a:lnTo>
                  <a:lnTo>
                    <a:pt x="1867" y="2326"/>
                  </a:lnTo>
                  <a:lnTo>
                    <a:pt x="1857" y="2325"/>
                  </a:lnTo>
                  <a:lnTo>
                    <a:pt x="1862" y="2326"/>
                  </a:lnTo>
                  <a:lnTo>
                    <a:pt x="1849" y="2324"/>
                  </a:lnTo>
                  <a:lnTo>
                    <a:pt x="1844" y="2324"/>
                  </a:lnTo>
                  <a:lnTo>
                    <a:pt x="1843" y="2322"/>
                  </a:lnTo>
                  <a:lnTo>
                    <a:pt x="1834" y="2320"/>
                  </a:lnTo>
                  <a:lnTo>
                    <a:pt x="1829" y="2320"/>
                  </a:lnTo>
                  <a:lnTo>
                    <a:pt x="1827" y="2319"/>
                  </a:lnTo>
                  <a:lnTo>
                    <a:pt x="1823" y="2319"/>
                  </a:lnTo>
                  <a:lnTo>
                    <a:pt x="1808" y="2315"/>
                  </a:lnTo>
                  <a:lnTo>
                    <a:pt x="1805" y="2314"/>
                  </a:lnTo>
                  <a:lnTo>
                    <a:pt x="1803" y="2314"/>
                  </a:lnTo>
                  <a:lnTo>
                    <a:pt x="1767" y="2305"/>
                  </a:lnTo>
                  <a:lnTo>
                    <a:pt x="1763" y="2305"/>
                  </a:lnTo>
                  <a:lnTo>
                    <a:pt x="1762" y="2303"/>
                  </a:lnTo>
                  <a:lnTo>
                    <a:pt x="1743" y="2297"/>
                  </a:lnTo>
                  <a:lnTo>
                    <a:pt x="1728" y="2293"/>
                  </a:lnTo>
                  <a:lnTo>
                    <a:pt x="1727" y="2292"/>
                  </a:lnTo>
                  <a:lnTo>
                    <a:pt x="1723" y="2292"/>
                  </a:lnTo>
                  <a:lnTo>
                    <a:pt x="1702" y="2285"/>
                  </a:lnTo>
                  <a:lnTo>
                    <a:pt x="1692" y="2281"/>
                  </a:lnTo>
                  <a:lnTo>
                    <a:pt x="1690" y="2279"/>
                  </a:lnTo>
                  <a:lnTo>
                    <a:pt x="1688" y="2278"/>
                  </a:lnTo>
                  <a:lnTo>
                    <a:pt x="1683" y="2278"/>
                  </a:lnTo>
                  <a:lnTo>
                    <a:pt x="1681" y="2277"/>
                  </a:lnTo>
                  <a:lnTo>
                    <a:pt x="1660" y="2268"/>
                  </a:lnTo>
                  <a:lnTo>
                    <a:pt x="1650" y="2264"/>
                  </a:lnTo>
                  <a:lnTo>
                    <a:pt x="1645" y="2262"/>
                  </a:lnTo>
                  <a:lnTo>
                    <a:pt x="1642" y="2261"/>
                  </a:lnTo>
                  <a:lnTo>
                    <a:pt x="1640" y="2261"/>
                  </a:lnTo>
                  <a:lnTo>
                    <a:pt x="1637" y="2259"/>
                  </a:lnTo>
                  <a:lnTo>
                    <a:pt x="1616" y="2249"/>
                  </a:lnTo>
                  <a:lnTo>
                    <a:pt x="1601" y="2242"/>
                  </a:lnTo>
                  <a:lnTo>
                    <a:pt x="1597" y="2242"/>
                  </a:lnTo>
                  <a:lnTo>
                    <a:pt x="1593" y="2238"/>
                  </a:lnTo>
                  <a:lnTo>
                    <a:pt x="1574" y="2229"/>
                  </a:lnTo>
                  <a:lnTo>
                    <a:pt x="1574" y="2229"/>
                  </a:lnTo>
                  <a:lnTo>
                    <a:pt x="1564" y="2224"/>
                  </a:lnTo>
                  <a:lnTo>
                    <a:pt x="1558" y="2221"/>
                  </a:lnTo>
                  <a:lnTo>
                    <a:pt x="1553" y="2219"/>
                  </a:lnTo>
                  <a:lnTo>
                    <a:pt x="1550" y="2216"/>
                  </a:lnTo>
                  <a:lnTo>
                    <a:pt x="1550" y="2216"/>
                  </a:lnTo>
                  <a:lnTo>
                    <a:pt x="1514" y="2196"/>
                  </a:lnTo>
                  <a:lnTo>
                    <a:pt x="1493" y="2185"/>
                  </a:lnTo>
                  <a:lnTo>
                    <a:pt x="1483" y="2180"/>
                  </a:lnTo>
                  <a:lnTo>
                    <a:pt x="1482" y="2178"/>
                  </a:lnTo>
                  <a:lnTo>
                    <a:pt x="1478" y="2176"/>
                  </a:lnTo>
                  <a:lnTo>
                    <a:pt x="1478" y="2176"/>
                  </a:lnTo>
                  <a:lnTo>
                    <a:pt x="1476" y="2175"/>
                  </a:lnTo>
                  <a:lnTo>
                    <a:pt x="1474" y="2175"/>
                  </a:lnTo>
                  <a:lnTo>
                    <a:pt x="1472" y="2173"/>
                  </a:lnTo>
                  <a:lnTo>
                    <a:pt x="1389" y="2117"/>
                  </a:lnTo>
                  <a:lnTo>
                    <a:pt x="1391" y="2118"/>
                  </a:lnTo>
                  <a:lnTo>
                    <a:pt x="1389" y="2115"/>
                  </a:lnTo>
                  <a:lnTo>
                    <a:pt x="1310" y="2057"/>
                  </a:lnTo>
                  <a:lnTo>
                    <a:pt x="1309" y="2057"/>
                  </a:lnTo>
                  <a:lnTo>
                    <a:pt x="1226" y="1985"/>
                  </a:lnTo>
                  <a:lnTo>
                    <a:pt x="1140" y="1904"/>
                  </a:lnTo>
                  <a:lnTo>
                    <a:pt x="1140" y="1903"/>
                  </a:lnTo>
                  <a:lnTo>
                    <a:pt x="1062" y="1821"/>
                  </a:lnTo>
                  <a:lnTo>
                    <a:pt x="978" y="1725"/>
                  </a:lnTo>
                  <a:lnTo>
                    <a:pt x="976" y="1723"/>
                  </a:lnTo>
                  <a:lnTo>
                    <a:pt x="977" y="1725"/>
                  </a:lnTo>
                  <a:lnTo>
                    <a:pt x="899" y="1630"/>
                  </a:lnTo>
                  <a:lnTo>
                    <a:pt x="821" y="1526"/>
                  </a:lnTo>
                  <a:lnTo>
                    <a:pt x="828" y="1536"/>
                  </a:lnTo>
                  <a:lnTo>
                    <a:pt x="821" y="1524"/>
                  </a:lnTo>
                  <a:lnTo>
                    <a:pt x="736" y="1404"/>
                  </a:lnTo>
                  <a:lnTo>
                    <a:pt x="658" y="1286"/>
                  </a:lnTo>
                  <a:lnTo>
                    <a:pt x="574" y="1150"/>
                  </a:lnTo>
                  <a:lnTo>
                    <a:pt x="489" y="1005"/>
                  </a:lnTo>
                  <a:lnTo>
                    <a:pt x="479" y="988"/>
                  </a:lnTo>
                  <a:lnTo>
                    <a:pt x="487" y="1005"/>
                  </a:lnTo>
                  <a:lnTo>
                    <a:pt x="409" y="864"/>
                  </a:lnTo>
                  <a:lnTo>
                    <a:pt x="417" y="876"/>
                  </a:lnTo>
                  <a:lnTo>
                    <a:pt x="409" y="863"/>
                  </a:lnTo>
                  <a:lnTo>
                    <a:pt x="325" y="702"/>
                  </a:lnTo>
                  <a:lnTo>
                    <a:pt x="248" y="548"/>
                  </a:lnTo>
                  <a:lnTo>
                    <a:pt x="168" y="383"/>
                  </a:lnTo>
                  <a:lnTo>
                    <a:pt x="83" y="198"/>
                  </a:lnTo>
                  <a:lnTo>
                    <a:pt x="44" y="110"/>
                  </a:lnTo>
                  <a:lnTo>
                    <a:pt x="24" y="66"/>
                  </a:lnTo>
                  <a:lnTo>
                    <a:pt x="15" y="43"/>
                  </a:lnTo>
                  <a:lnTo>
                    <a:pt x="10" y="32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E81B5"/>
            </a:solidFill>
            <a:ln w="0">
              <a:solidFill>
                <a:srgbClr val="5E81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</p:grpSp>
      <p:grpSp>
        <p:nvGrpSpPr>
          <p:cNvPr id="33" name="Group 14"/>
          <p:cNvGrpSpPr>
            <a:grpSpLocks noChangeAspect="1"/>
          </p:cNvGrpSpPr>
          <p:nvPr/>
        </p:nvGrpSpPr>
        <p:grpSpPr bwMode="auto">
          <a:xfrm>
            <a:off x="195751" y="4662786"/>
            <a:ext cx="2061275" cy="1267367"/>
            <a:chOff x="-243" y="2635"/>
            <a:chExt cx="2082" cy="1290"/>
          </a:xfrm>
        </p:grpSpPr>
        <p:sp>
          <p:nvSpPr>
            <p:cNvPr id="3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243" y="2635"/>
              <a:ext cx="2082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-243" y="2635"/>
              <a:ext cx="2082" cy="12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48" y="2699"/>
              <a:ext cx="1845" cy="1167"/>
            </a:xfrm>
            <a:custGeom>
              <a:avLst/>
              <a:gdLst>
                <a:gd name="T0" fmla="*/ 121 w 3691"/>
                <a:gd name="T1" fmla="*/ 1626 h 2334"/>
                <a:gd name="T2" fmla="*/ 1854 w 3691"/>
                <a:gd name="T3" fmla="*/ 1091 h 2334"/>
                <a:gd name="T4" fmla="*/ 47 w 3691"/>
                <a:gd name="T5" fmla="*/ 452 h 2334"/>
                <a:gd name="T6" fmla="*/ 109 w 3691"/>
                <a:gd name="T7" fmla="*/ 1292 h 2334"/>
                <a:gd name="T8" fmla="*/ 138 w 3691"/>
                <a:gd name="T9" fmla="*/ 1573 h 2334"/>
                <a:gd name="T10" fmla="*/ 173 w 3691"/>
                <a:gd name="T11" fmla="*/ 1827 h 2334"/>
                <a:gd name="T12" fmla="*/ 198 w 3691"/>
                <a:gd name="T13" fmla="*/ 1970 h 2334"/>
                <a:gd name="T14" fmla="*/ 244 w 3691"/>
                <a:gd name="T15" fmla="*/ 2150 h 2334"/>
                <a:gd name="T16" fmla="*/ 273 w 3691"/>
                <a:gd name="T17" fmla="*/ 2226 h 2334"/>
                <a:gd name="T18" fmla="*/ 294 w 3691"/>
                <a:gd name="T19" fmla="*/ 2267 h 2334"/>
                <a:gd name="T20" fmla="*/ 321 w 3691"/>
                <a:gd name="T21" fmla="*/ 2296 h 2334"/>
                <a:gd name="T22" fmla="*/ 346 w 3691"/>
                <a:gd name="T23" fmla="*/ 2308 h 2334"/>
                <a:gd name="T24" fmla="*/ 376 w 3691"/>
                <a:gd name="T25" fmla="*/ 2307 h 2334"/>
                <a:gd name="T26" fmla="*/ 398 w 3691"/>
                <a:gd name="T27" fmla="*/ 2298 h 2334"/>
                <a:gd name="T28" fmla="*/ 427 w 3691"/>
                <a:gd name="T29" fmla="*/ 2277 h 2334"/>
                <a:gd name="T30" fmla="*/ 504 w 3691"/>
                <a:gd name="T31" fmla="*/ 2187 h 2334"/>
                <a:gd name="T32" fmla="*/ 904 w 3691"/>
                <a:gd name="T33" fmla="*/ 1605 h 2334"/>
                <a:gd name="T34" fmla="*/ 1241 w 3691"/>
                <a:gd name="T35" fmla="*/ 1302 h 2334"/>
                <a:gd name="T36" fmla="*/ 1322 w 3691"/>
                <a:gd name="T37" fmla="*/ 1255 h 2334"/>
                <a:gd name="T38" fmla="*/ 1405 w 3691"/>
                <a:gd name="T39" fmla="*/ 1215 h 2334"/>
                <a:gd name="T40" fmla="*/ 1489 w 3691"/>
                <a:gd name="T41" fmla="*/ 1182 h 2334"/>
                <a:gd name="T42" fmla="*/ 1583 w 3691"/>
                <a:gd name="T43" fmla="*/ 1150 h 2334"/>
                <a:gd name="T44" fmla="*/ 1664 w 3691"/>
                <a:gd name="T45" fmla="*/ 1130 h 2334"/>
                <a:gd name="T46" fmla="*/ 1744 w 3691"/>
                <a:gd name="T47" fmla="*/ 1112 h 2334"/>
                <a:gd name="T48" fmla="*/ 1816 w 3691"/>
                <a:gd name="T49" fmla="*/ 1097 h 2334"/>
                <a:gd name="T50" fmla="*/ 1895 w 3691"/>
                <a:gd name="T51" fmla="*/ 1086 h 2334"/>
                <a:gd name="T52" fmla="*/ 2012 w 3691"/>
                <a:gd name="T53" fmla="*/ 1071 h 2334"/>
                <a:gd name="T54" fmla="*/ 2132 w 3691"/>
                <a:gd name="T55" fmla="*/ 1059 h 2334"/>
                <a:gd name="T56" fmla="*/ 2257 w 3691"/>
                <a:gd name="T57" fmla="*/ 1052 h 2334"/>
                <a:gd name="T58" fmla="*/ 2416 w 3691"/>
                <a:gd name="T59" fmla="*/ 1044 h 2334"/>
                <a:gd name="T60" fmla="*/ 2661 w 3691"/>
                <a:gd name="T61" fmla="*/ 1037 h 2334"/>
                <a:gd name="T62" fmla="*/ 3046 w 3691"/>
                <a:gd name="T63" fmla="*/ 1030 h 2334"/>
                <a:gd name="T64" fmla="*/ 3231 w 3691"/>
                <a:gd name="T65" fmla="*/ 1052 h 2334"/>
                <a:gd name="T66" fmla="*/ 2740 w 3691"/>
                <a:gd name="T67" fmla="*/ 1058 h 2334"/>
                <a:gd name="T68" fmla="*/ 2479 w 3691"/>
                <a:gd name="T69" fmla="*/ 1064 h 2334"/>
                <a:gd name="T70" fmla="*/ 2298 w 3691"/>
                <a:gd name="T71" fmla="*/ 1072 h 2334"/>
                <a:gd name="T72" fmla="*/ 2134 w 3691"/>
                <a:gd name="T73" fmla="*/ 1082 h 2334"/>
                <a:gd name="T74" fmla="*/ 1979 w 3691"/>
                <a:gd name="T75" fmla="*/ 1097 h 2334"/>
                <a:gd name="T76" fmla="*/ 1892 w 3691"/>
                <a:gd name="T77" fmla="*/ 1110 h 2334"/>
                <a:gd name="T78" fmla="*/ 1815 w 3691"/>
                <a:gd name="T79" fmla="*/ 1121 h 2334"/>
                <a:gd name="T80" fmla="*/ 1727 w 3691"/>
                <a:gd name="T81" fmla="*/ 1138 h 2334"/>
                <a:gd name="T82" fmla="*/ 1611 w 3691"/>
                <a:gd name="T83" fmla="*/ 1167 h 2334"/>
                <a:gd name="T84" fmla="*/ 1571 w 3691"/>
                <a:gd name="T85" fmla="*/ 1178 h 2334"/>
                <a:gd name="T86" fmla="*/ 1488 w 3691"/>
                <a:gd name="T87" fmla="*/ 1207 h 2334"/>
                <a:gd name="T88" fmla="*/ 1368 w 3691"/>
                <a:gd name="T89" fmla="*/ 1256 h 2334"/>
                <a:gd name="T90" fmla="*/ 1263 w 3691"/>
                <a:gd name="T91" fmla="*/ 1314 h 2334"/>
                <a:gd name="T92" fmla="*/ 1163 w 3691"/>
                <a:gd name="T93" fmla="*/ 1384 h 2334"/>
                <a:gd name="T94" fmla="*/ 596 w 3691"/>
                <a:gd name="T95" fmla="*/ 2091 h 2334"/>
                <a:gd name="T96" fmla="*/ 520 w 3691"/>
                <a:gd name="T97" fmla="*/ 2203 h 2334"/>
                <a:gd name="T98" fmla="*/ 473 w 3691"/>
                <a:gd name="T99" fmla="*/ 2262 h 2334"/>
                <a:gd name="T100" fmla="*/ 420 w 3691"/>
                <a:gd name="T101" fmla="*/ 2311 h 2334"/>
                <a:gd name="T102" fmla="*/ 403 w 3691"/>
                <a:gd name="T103" fmla="*/ 2322 h 2334"/>
                <a:gd name="T104" fmla="*/ 374 w 3691"/>
                <a:gd name="T105" fmla="*/ 2332 h 2334"/>
                <a:gd name="T106" fmla="*/ 322 w 3691"/>
                <a:gd name="T107" fmla="*/ 2325 h 2334"/>
                <a:gd name="T108" fmla="*/ 284 w 3691"/>
                <a:gd name="T109" fmla="*/ 2292 h 2334"/>
                <a:gd name="T110" fmla="*/ 264 w 3691"/>
                <a:gd name="T111" fmla="*/ 2262 h 2334"/>
                <a:gd name="T112" fmla="*/ 235 w 3691"/>
                <a:gd name="T113" fmla="*/ 2197 h 2334"/>
                <a:gd name="T114" fmla="*/ 211 w 3691"/>
                <a:gd name="T115" fmla="*/ 2123 h 2334"/>
                <a:gd name="T116" fmla="*/ 172 w 3691"/>
                <a:gd name="T117" fmla="*/ 1948 h 2334"/>
                <a:gd name="T118" fmla="*/ 149 w 3691"/>
                <a:gd name="T119" fmla="*/ 1816 h 2334"/>
                <a:gd name="T120" fmla="*/ 128 w 3691"/>
                <a:gd name="T121" fmla="*/ 1666 h 2334"/>
                <a:gd name="T122" fmla="*/ 88 w 3691"/>
                <a:gd name="T123" fmla="*/ 1319 h 2334"/>
                <a:gd name="T124" fmla="*/ 24 w 3691"/>
                <a:gd name="T125" fmla="*/ 453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1" h="2334">
                  <a:moveTo>
                    <a:pt x="244" y="2150"/>
                  </a:moveTo>
                  <a:lnTo>
                    <a:pt x="246" y="2158"/>
                  </a:lnTo>
                  <a:lnTo>
                    <a:pt x="244" y="2150"/>
                  </a:lnTo>
                  <a:lnTo>
                    <a:pt x="244" y="2150"/>
                  </a:lnTo>
                  <a:close/>
                  <a:moveTo>
                    <a:pt x="124" y="1645"/>
                  </a:moveTo>
                  <a:lnTo>
                    <a:pt x="128" y="1666"/>
                  </a:lnTo>
                  <a:lnTo>
                    <a:pt x="126" y="1666"/>
                  </a:lnTo>
                  <a:lnTo>
                    <a:pt x="124" y="1645"/>
                  </a:lnTo>
                  <a:close/>
                  <a:moveTo>
                    <a:pt x="121" y="1626"/>
                  </a:moveTo>
                  <a:lnTo>
                    <a:pt x="121" y="1626"/>
                  </a:lnTo>
                  <a:lnTo>
                    <a:pt x="125" y="1657"/>
                  </a:lnTo>
                  <a:lnTo>
                    <a:pt x="121" y="1626"/>
                  </a:lnTo>
                  <a:close/>
                  <a:moveTo>
                    <a:pt x="1251" y="1295"/>
                  </a:moveTo>
                  <a:lnTo>
                    <a:pt x="1248" y="1297"/>
                  </a:lnTo>
                  <a:lnTo>
                    <a:pt x="1246" y="1298"/>
                  </a:lnTo>
                  <a:lnTo>
                    <a:pt x="1251" y="1295"/>
                  </a:lnTo>
                  <a:close/>
                  <a:moveTo>
                    <a:pt x="1855" y="1091"/>
                  </a:moveTo>
                  <a:lnTo>
                    <a:pt x="1854" y="1091"/>
                  </a:lnTo>
                  <a:lnTo>
                    <a:pt x="1847" y="1092"/>
                  </a:lnTo>
                  <a:lnTo>
                    <a:pt x="1855" y="1091"/>
                  </a:lnTo>
                  <a:close/>
                  <a:moveTo>
                    <a:pt x="23" y="0"/>
                  </a:moveTo>
                  <a:lnTo>
                    <a:pt x="24" y="45"/>
                  </a:lnTo>
                  <a:lnTo>
                    <a:pt x="25" y="72"/>
                  </a:lnTo>
                  <a:lnTo>
                    <a:pt x="29" y="148"/>
                  </a:lnTo>
                  <a:lnTo>
                    <a:pt x="35" y="245"/>
                  </a:lnTo>
                  <a:lnTo>
                    <a:pt x="45" y="430"/>
                  </a:lnTo>
                  <a:lnTo>
                    <a:pt x="47" y="452"/>
                  </a:lnTo>
                  <a:lnTo>
                    <a:pt x="48" y="475"/>
                  </a:lnTo>
                  <a:lnTo>
                    <a:pt x="51" y="518"/>
                  </a:lnTo>
                  <a:lnTo>
                    <a:pt x="56" y="602"/>
                  </a:lnTo>
                  <a:lnTo>
                    <a:pt x="67" y="763"/>
                  </a:lnTo>
                  <a:lnTo>
                    <a:pt x="72" y="838"/>
                  </a:lnTo>
                  <a:lnTo>
                    <a:pt x="77" y="910"/>
                  </a:lnTo>
                  <a:lnTo>
                    <a:pt x="87" y="1047"/>
                  </a:lnTo>
                  <a:lnTo>
                    <a:pt x="87" y="1047"/>
                  </a:lnTo>
                  <a:lnTo>
                    <a:pt x="109" y="1292"/>
                  </a:lnTo>
                  <a:lnTo>
                    <a:pt x="111" y="1317"/>
                  </a:lnTo>
                  <a:lnTo>
                    <a:pt x="114" y="1343"/>
                  </a:lnTo>
                  <a:lnTo>
                    <a:pt x="119" y="1393"/>
                  </a:lnTo>
                  <a:lnTo>
                    <a:pt x="129" y="1486"/>
                  </a:lnTo>
                  <a:lnTo>
                    <a:pt x="131" y="1509"/>
                  </a:lnTo>
                  <a:lnTo>
                    <a:pt x="131" y="1510"/>
                  </a:lnTo>
                  <a:lnTo>
                    <a:pt x="133" y="1530"/>
                  </a:lnTo>
                  <a:lnTo>
                    <a:pt x="133" y="1530"/>
                  </a:lnTo>
                  <a:lnTo>
                    <a:pt x="138" y="1573"/>
                  </a:lnTo>
                  <a:lnTo>
                    <a:pt x="148" y="1654"/>
                  </a:lnTo>
                  <a:lnTo>
                    <a:pt x="149" y="1663"/>
                  </a:lnTo>
                  <a:lnTo>
                    <a:pt x="150" y="1673"/>
                  </a:lnTo>
                  <a:lnTo>
                    <a:pt x="153" y="1691"/>
                  </a:lnTo>
                  <a:lnTo>
                    <a:pt x="158" y="1727"/>
                  </a:lnTo>
                  <a:lnTo>
                    <a:pt x="168" y="1796"/>
                  </a:lnTo>
                  <a:lnTo>
                    <a:pt x="169" y="1803"/>
                  </a:lnTo>
                  <a:lnTo>
                    <a:pt x="170" y="1812"/>
                  </a:lnTo>
                  <a:lnTo>
                    <a:pt x="173" y="1827"/>
                  </a:lnTo>
                  <a:lnTo>
                    <a:pt x="177" y="1857"/>
                  </a:lnTo>
                  <a:lnTo>
                    <a:pt x="187" y="1914"/>
                  </a:lnTo>
                  <a:lnTo>
                    <a:pt x="189" y="1928"/>
                  </a:lnTo>
                  <a:lnTo>
                    <a:pt x="189" y="1928"/>
                  </a:lnTo>
                  <a:lnTo>
                    <a:pt x="193" y="1942"/>
                  </a:lnTo>
                  <a:lnTo>
                    <a:pt x="192" y="1940"/>
                  </a:lnTo>
                  <a:lnTo>
                    <a:pt x="193" y="1943"/>
                  </a:lnTo>
                  <a:lnTo>
                    <a:pt x="198" y="1970"/>
                  </a:lnTo>
                  <a:lnTo>
                    <a:pt x="198" y="1970"/>
                  </a:lnTo>
                  <a:lnTo>
                    <a:pt x="210" y="2027"/>
                  </a:lnTo>
                  <a:lnTo>
                    <a:pt x="211" y="2032"/>
                  </a:lnTo>
                  <a:lnTo>
                    <a:pt x="213" y="2044"/>
                  </a:lnTo>
                  <a:lnTo>
                    <a:pt x="220" y="2066"/>
                  </a:lnTo>
                  <a:lnTo>
                    <a:pt x="232" y="2116"/>
                  </a:lnTo>
                  <a:lnTo>
                    <a:pt x="240" y="2143"/>
                  </a:lnTo>
                  <a:lnTo>
                    <a:pt x="241" y="2145"/>
                  </a:lnTo>
                  <a:lnTo>
                    <a:pt x="242" y="2147"/>
                  </a:lnTo>
                  <a:lnTo>
                    <a:pt x="244" y="2150"/>
                  </a:lnTo>
                  <a:lnTo>
                    <a:pt x="246" y="2159"/>
                  </a:lnTo>
                  <a:lnTo>
                    <a:pt x="251" y="2174"/>
                  </a:lnTo>
                  <a:lnTo>
                    <a:pt x="251" y="2174"/>
                  </a:lnTo>
                  <a:lnTo>
                    <a:pt x="254" y="2182"/>
                  </a:lnTo>
                  <a:lnTo>
                    <a:pt x="256" y="2188"/>
                  </a:lnTo>
                  <a:lnTo>
                    <a:pt x="261" y="2202"/>
                  </a:lnTo>
                  <a:lnTo>
                    <a:pt x="261" y="2202"/>
                  </a:lnTo>
                  <a:lnTo>
                    <a:pt x="271" y="2225"/>
                  </a:lnTo>
                  <a:lnTo>
                    <a:pt x="273" y="2226"/>
                  </a:lnTo>
                  <a:lnTo>
                    <a:pt x="274" y="2230"/>
                  </a:lnTo>
                  <a:lnTo>
                    <a:pt x="274" y="2230"/>
                  </a:lnTo>
                  <a:lnTo>
                    <a:pt x="284" y="2250"/>
                  </a:lnTo>
                  <a:lnTo>
                    <a:pt x="284" y="2250"/>
                  </a:lnTo>
                  <a:lnTo>
                    <a:pt x="287" y="2255"/>
                  </a:lnTo>
                  <a:lnTo>
                    <a:pt x="290" y="2262"/>
                  </a:lnTo>
                  <a:lnTo>
                    <a:pt x="290" y="2262"/>
                  </a:lnTo>
                  <a:lnTo>
                    <a:pt x="292" y="2263"/>
                  </a:lnTo>
                  <a:lnTo>
                    <a:pt x="294" y="2267"/>
                  </a:lnTo>
                  <a:lnTo>
                    <a:pt x="294" y="2267"/>
                  </a:lnTo>
                  <a:lnTo>
                    <a:pt x="297" y="2270"/>
                  </a:lnTo>
                  <a:lnTo>
                    <a:pt x="295" y="2270"/>
                  </a:lnTo>
                  <a:lnTo>
                    <a:pt x="302" y="2277"/>
                  </a:lnTo>
                  <a:lnTo>
                    <a:pt x="302" y="2277"/>
                  </a:lnTo>
                  <a:lnTo>
                    <a:pt x="305" y="2281"/>
                  </a:lnTo>
                  <a:lnTo>
                    <a:pt x="308" y="2284"/>
                  </a:lnTo>
                  <a:lnTo>
                    <a:pt x="319" y="2296"/>
                  </a:lnTo>
                  <a:lnTo>
                    <a:pt x="321" y="2296"/>
                  </a:lnTo>
                  <a:lnTo>
                    <a:pt x="326" y="2301"/>
                  </a:lnTo>
                  <a:lnTo>
                    <a:pt x="327" y="2302"/>
                  </a:lnTo>
                  <a:lnTo>
                    <a:pt x="331" y="2302"/>
                  </a:lnTo>
                  <a:lnTo>
                    <a:pt x="333" y="2305"/>
                  </a:lnTo>
                  <a:lnTo>
                    <a:pt x="336" y="2305"/>
                  </a:lnTo>
                  <a:lnTo>
                    <a:pt x="338" y="2307"/>
                  </a:lnTo>
                  <a:lnTo>
                    <a:pt x="342" y="2307"/>
                  </a:lnTo>
                  <a:lnTo>
                    <a:pt x="343" y="2308"/>
                  </a:lnTo>
                  <a:lnTo>
                    <a:pt x="346" y="2308"/>
                  </a:lnTo>
                  <a:lnTo>
                    <a:pt x="347" y="2310"/>
                  </a:lnTo>
                  <a:lnTo>
                    <a:pt x="352" y="2310"/>
                  </a:lnTo>
                  <a:lnTo>
                    <a:pt x="353" y="2311"/>
                  </a:lnTo>
                  <a:lnTo>
                    <a:pt x="361" y="2311"/>
                  </a:lnTo>
                  <a:lnTo>
                    <a:pt x="362" y="2310"/>
                  </a:lnTo>
                  <a:lnTo>
                    <a:pt x="369" y="2310"/>
                  </a:lnTo>
                  <a:lnTo>
                    <a:pt x="371" y="2308"/>
                  </a:lnTo>
                  <a:lnTo>
                    <a:pt x="374" y="2308"/>
                  </a:lnTo>
                  <a:lnTo>
                    <a:pt x="376" y="2307"/>
                  </a:lnTo>
                  <a:lnTo>
                    <a:pt x="379" y="2307"/>
                  </a:lnTo>
                  <a:lnTo>
                    <a:pt x="380" y="2307"/>
                  </a:lnTo>
                  <a:lnTo>
                    <a:pt x="381" y="2305"/>
                  </a:lnTo>
                  <a:lnTo>
                    <a:pt x="386" y="2305"/>
                  </a:lnTo>
                  <a:lnTo>
                    <a:pt x="388" y="2303"/>
                  </a:lnTo>
                  <a:lnTo>
                    <a:pt x="390" y="2301"/>
                  </a:lnTo>
                  <a:lnTo>
                    <a:pt x="394" y="2301"/>
                  </a:lnTo>
                  <a:lnTo>
                    <a:pt x="396" y="2299"/>
                  </a:lnTo>
                  <a:lnTo>
                    <a:pt x="398" y="2298"/>
                  </a:lnTo>
                  <a:lnTo>
                    <a:pt x="398" y="2297"/>
                  </a:lnTo>
                  <a:lnTo>
                    <a:pt x="408" y="2292"/>
                  </a:lnTo>
                  <a:lnTo>
                    <a:pt x="408" y="2292"/>
                  </a:lnTo>
                  <a:lnTo>
                    <a:pt x="417" y="2286"/>
                  </a:lnTo>
                  <a:lnTo>
                    <a:pt x="420" y="2282"/>
                  </a:lnTo>
                  <a:lnTo>
                    <a:pt x="419" y="2283"/>
                  </a:lnTo>
                  <a:lnTo>
                    <a:pt x="422" y="2281"/>
                  </a:lnTo>
                  <a:lnTo>
                    <a:pt x="427" y="2277"/>
                  </a:lnTo>
                  <a:lnTo>
                    <a:pt x="427" y="2277"/>
                  </a:lnTo>
                  <a:lnTo>
                    <a:pt x="437" y="2268"/>
                  </a:lnTo>
                  <a:lnTo>
                    <a:pt x="457" y="2245"/>
                  </a:lnTo>
                  <a:lnTo>
                    <a:pt x="467" y="2235"/>
                  </a:lnTo>
                  <a:lnTo>
                    <a:pt x="477" y="2221"/>
                  </a:lnTo>
                  <a:lnTo>
                    <a:pt x="497" y="2196"/>
                  </a:lnTo>
                  <a:lnTo>
                    <a:pt x="497" y="2196"/>
                  </a:lnTo>
                  <a:lnTo>
                    <a:pt x="500" y="2191"/>
                  </a:lnTo>
                  <a:lnTo>
                    <a:pt x="501" y="2191"/>
                  </a:lnTo>
                  <a:lnTo>
                    <a:pt x="504" y="2187"/>
                  </a:lnTo>
                  <a:lnTo>
                    <a:pt x="509" y="2181"/>
                  </a:lnTo>
                  <a:lnTo>
                    <a:pt x="519" y="2167"/>
                  </a:lnTo>
                  <a:lnTo>
                    <a:pt x="538" y="2138"/>
                  </a:lnTo>
                  <a:lnTo>
                    <a:pt x="577" y="2078"/>
                  </a:lnTo>
                  <a:lnTo>
                    <a:pt x="655" y="1957"/>
                  </a:lnTo>
                  <a:lnTo>
                    <a:pt x="738" y="1827"/>
                  </a:lnTo>
                  <a:lnTo>
                    <a:pt x="817" y="1716"/>
                  </a:lnTo>
                  <a:lnTo>
                    <a:pt x="902" y="1606"/>
                  </a:lnTo>
                  <a:lnTo>
                    <a:pt x="904" y="1605"/>
                  </a:lnTo>
                  <a:lnTo>
                    <a:pt x="987" y="1511"/>
                  </a:lnTo>
                  <a:lnTo>
                    <a:pt x="1065" y="1436"/>
                  </a:lnTo>
                  <a:lnTo>
                    <a:pt x="1067" y="1434"/>
                  </a:lnTo>
                  <a:lnTo>
                    <a:pt x="1150" y="1365"/>
                  </a:lnTo>
                  <a:lnTo>
                    <a:pt x="1229" y="1309"/>
                  </a:lnTo>
                  <a:lnTo>
                    <a:pt x="1232" y="1306"/>
                  </a:lnTo>
                  <a:lnTo>
                    <a:pt x="1233" y="1306"/>
                  </a:lnTo>
                  <a:lnTo>
                    <a:pt x="1241" y="1302"/>
                  </a:lnTo>
                  <a:lnTo>
                    <a:pt x="1241" y="1302"/>
                  </a:lnTo>
                  <a:lnTo>
                    <a:pt x="1248" y="1297"/>
                  </a:lnTo>
                  <a:lnTo>
                    <a:pt x="1252" y="1295"/>
                  </a:lnTo>
                  <a:lnTo>
                    <a:pt x="1274" y="1283"/>
                  </a:lnTo>
                  <a:lnTo>
                    <a:pt x="1315" y="1259"/>
                  </a:lnTo>
                  <a:lnTo>
                    <a:pt x="1315" y="1258"/>
                  </a:lnTo>
                  <a:lnTo>
                    <a:pt x="1318" y="1256"/>
                  </a:lnTo>
                  <a:lnTo>
                    <a:pt x="1320" y="1255"/>
                  </a:lnTo>
                  <a:lnTo>
                    <a:pt x="1324" y="1254"/>
                  </a:lnTo>
                  <a:lnTo>
                    <a:pt x="1322" y="1255"/>
                  </a:lnTo>
                  <a:lnTo>
                    <a:pt x="1327" y="1253"/>
                  </a:lnTo>
                  <a:lnTo>
                    <a:pt x="1327" y="1253"/>
                  </a:lnTo>
                  <a:lnTo>
                    <a:pt x="1337" y="1248"/>
                  </a:lnTo>
                  <a:lnTo>
                    <a:pt x="1358" y="1236"/>
                  </a:lnTo>
                  <a:lnTo>
                    <a:pt x="1354" y="1239"/>
                  </a:lnTo>
                  <a:lnTo>
                    <a:pt x="1359" y="1236"/>
                  </a:lnTo>
                  <a:lnTo>
                    <a:pt x="1399" y="1218"/>
                  </a:lnTo>
                  <a:lnTo>
                    <a:pt x="1401" y="1215"/>
                  </a:lnTo>
                  <a:lnTo>
                    <a:pt x="1405" y="1215"/>
                  </a:lnTo>
                  <a:lnTo>
                    <a:pt x="1407" y="1213"/>
                  </a:lnTo>
                  <a:lnTo>
                    <a:pt x="1409" y="1212"/>
                  </a:lnTo>
                  <a:lnTo>
                    <a:pt x="1410" y="1212"/>
                  </a:lnTo>
                  <a:lnTo>
                    <a:pt x="1440" y="1201"/>
                  </a:lnTo>
                  <a:lnTo>
                    <a:pt x="1477" y="1187"/>
                  </a:lnTo>
                  <a:lnTo>
                    <a:pt x="1479" y="1183"/>
                  </a:lnTo>
                  <a:lnTo>
                    <a:pt x="1486" y="1183"/>
                  </a:lnTo>
                  <a:lnTo>
                    <a:pt x="1489" y="1182"/>
                  </a:lnTo>
                  <a:lnTo>
                    <a:pt x="1489" y="1182"/>
                  </a:lnTo>
                  <a:lnTo>
                    <a:pt x="1500" y="1178"/>
                  </a:lnTo>
                  <a:lnTo>
                    <a:pt x="1521" y="1170"/>
                  </a:lnTo>
                  <a:lnTo>
                    <a:pt x="1564" y="1157"/>
                  </a:lnTo>
                  <a:lnTo>
                    <a:pt x="1565" y="1154"/>
                  </a:lnTo>
                  <a:lnTo>
                    <a:pt x="1573" y="1154"/>
                  </a:lnTo>
                  <a:lnTo>
                    <a:pt x="1573" y="1155"/>
                  </a:lnTo>
                  <a:lnTo>
                    <a:pt x="1574" y="1154"/>
                  </a:lnTo>
                  <a:lnTo>
                    <a:pt x="1574" y="1154"/>
                  </a:lnTo>
                  <a:lnTo>
                    <a:pt x="1583" y="1150"/>
                  </a:lnTo>
                  <a:lnTo>
                    <a:pt x="1584" y="1150"/>
                  </a:lnTo>
                  <a:lnTo>
                    <a:pt x="1604" y="1145"/>
                  </a:lnTo>
                  <a:lnTo>
                    <a:pt x="1643" y="1134"/>
                  </a:lnTo>
                  <a:lnTo>
                    <a:pt x="1645" y="1133"/>
                  </a:lnTo>
                  <a:lnTo>
                    <a:pt x="1646" y="1133"/>
                  </a:lnTo>
                  <a:lnTo>
                    <a:pt x="1648" y="1131"/>
                  </a:lnTo>
                  <a:lnTo>
                    <a:pt x="1656" y="1131"/>
                  </a:lnTo>
                  <a:lnTo>
                    <a:pt x="1656" y="1133"/>
                  </a:lnTo>
                  <a:lnTo>
                    <a:pt x="1664" y="1130"/>
                  </a:lnTo>
                  <a:lnTo>
                    <a:pt x="1683" y="1125"/>
                  </a:lnTo>
                  <a:lnTo>
                    <a:pt x="1722" y="1116"/>
                  </a:lnTo>
                  <a:lnTo>
                    <a:pt x="1724" y="1115"/>
                  </a:lnTo>
                  <a:lnTo>
                    <a:pt x="1727" y="1115"/>
                  </a:lnTo>
                  <a:lnTo>
                    <a:pt x="1732" y="1114"/>
                  </a:lnTo>
                  <a:lnTo>
                    <a:pt x="1736" y="1112"/>
                  </a:lnTo>
                  <a:lnTo>
                    <a:pt x="1733" y="1112"/>
                  </a:lnTo>
                  <a:lnTo>
                    <a:pt x="1744" y="1111"/>
                  </a:lnTo>
                  <a:lnTo>
                    <a:pt x="1744" y="1112"/>
                  </a:lnTo>
                  <a:lnTo>
                    <a:pt x="1763" y="1107"/>
                  </a:lnTo>
                  <a:lnTo>
                    <a:pt x="1765" y="1107"/>
                  </a:lnTo>
                  <a:lnTo>
                    <a:pt x="1807" y="1100"/>
                  </a:lnTo>
                  <a:lnTo>
                    <a:pt x="1810" y="1098"/>
                  </a:lnTo>
                  <a:lnTo>
                    <a:pt x="1813" y="1098"/>
                  </a:lnTo>
                  <a:lnTo>
                    <a:pt x="1813" y="1098"/>
                  </a:lnTo>
                  <a:lnTo>
                    <a:pt x="1815" y="1098"/>
                  </a:lnTo>
                  <a:lnTo>
                    <a:pt x="1819" y="1097"/>
                  </a:lnTo>
                  <a:lnTo>
                    <a:pt x="1816" y="1097"/>
                  </a:lnTo>
                  <a:lnTo>
                    <a:pt x="1826" y="1096"/>
                  </a:lnTo>
                  <a:lnTo>
                    <a:pt x="1826" y="1097"/>
                  </a:lnTo>
                  <a:lnTo>
                    <a:pt x="1847" y="1093"/>
                  </a:lnTo>
                  <a:lnTo>
                    <a:pt x="1854" y="1091"/>
                  </a:lnTo>
                  <a:lnTo>
                    <a:pt x="1882" y="1087"/>
                  </a:lnTo>
                  <a:lnTo>
                    <a:pt x="1883" y="1086"/>
                  </a:lnTo>
                  <a:lnTo>
                    <a:pt x="1892" y="1086"/>
                  </a:lnTo>
                  <a:lnTo>
                    <a:pt x="1892" y="1086"/>
                  </a:lnTo>
                  <a:lnTo>
                    <a:pt x="1895" y="1086"/>
                  </a:lnTo>
                  <a:lnTo>
                    <a:pt x="1898" y="1085"/>
                  </a:lnTo>
                  <a:lnTo>
                    <a:pt x="1896" y="1085"/>
                  </a:lnTo>
                  <a:lnTo>
                    <a:pt x="1907" y="1083"/>
                  </a:lnTo>
                  <a:lnTo>
                    <a:pt x="1929" y="1081"/>
                  </a:lnTo>
                  <a:lnTo>
                    <a:pt x="1970" y="1076"/>
                  </a:lnTo>
                  <a:lnTo>
                    <a:pt x="1972" y="1076"/>
                  </a:lnTo>
                  <a:lnTo>
                    <a:pt x="1974" y="1074"/>
                  </a:lnTo>
                  <a:lnTo>
                    <a:pt x="1982" y="1074"/>
                  </a:lnTo>
                  <a:lnTo>
                    <a:pt x="2012" y="1071"/>
                  </a:lnTo>
                  <a:lnTo>
                    <a:pt x="2054" y="1067"/>
                  </a:lnTo>
                  <a:lnTo>
                    <a:pt x="2055" y="1067"/>
                  </a:lnTo>
                  <a:lnTo>
                    <a:pt x="2057" y="1066"/>
                  </a:lnTo>
                  <a:lnTo>
                    <a:pt x="2064" y="1066"/>
                  </a:lnTo>
                  <a:lnTo>
                    <a:pt x="2074" y="1064"/>
                  </a:lnTo>
                  <a:lnTo>
                    <a:pt x="2075" y="1064"/>
                  </a:lnTo>
                  <a:lnTo>
                    <a:pt x="2093" y="1063"/>
                  </a:lnTo>
                  <a:lnTo>
                    <a:pt x="2093" y="1063"/>
                  </a:lnTo>
                  <a:lnTo>
                    <a:pt x="2132" y="1059"/>
                  </a:lnTo>
                  <a:lnTo>
                    <a:pt x="2143" y="1059"/>
                  </a:lnTo>
                  <a:lnTo>
                    <a:pt x="2153" y="1058"/>
                  </a:lnTo>
                  <a:lnTo>
                    <a:pt x="2155" y="1058"/>
                  </a:lnTo>
                  <a:lnTo>
                    <a:pt x="2176" y="1057"/>
                  </a:lnTo>
                  <a:lnTo>
                    <a:pt x="2218" y="1054"/>
                  </a:lnTo>
                  <a:lnTo>
                    <a:pt x="2218" y="1054"/>
                  </a:lnTo>
                  <a:lnTo>
                    <a:pt x="2220" y="1053"/>
                  </a:lnTo>
                  <a:lnTo>
                    <a:pt x="2238" y="1053"/>
                  </a:lnTo>
                  <a:lnTo>
                    <a:pt x="2257" y="1052"/>
                  </a:lnTo>
                  <a:lnTo>
                    <a:pt x="2297" y="1049"/>
                  </a:lnTo>
                  <a:lnTo>
                    <a:pt x="2305" y="1049"/>
                  </a:lnTo>
                  <a:lnTo>
                    <a:pt x="2315" y="1048"/>
                  </a:lnTo>
                  <a:lnTo>
                    <a:pt x="2316" y="1048"/>
                  </a:lnTo>
                  <a:lnTo>
                    <a:pt x="2335" y="1047"/>
                  </a:lnTo>
                  <a:lnTo>
                    <a:pt x="2374" y="1045"/>
                  </a:lnTo>
                  <a:lnTo>
                    <a:pt x="2383" y="1045"/>
                  </a:lnTo>
                  <a:lnTo>
                    <a:pt x="2394" y="1044"/>
                  </a:lnTo>
                  <a:lnTo>
                    <a:pt x="2416" y="1044"/>
                  </a:lnTo>
                  <a:lnTo>
                    <a:pt x="2458" y="1042"/>
                  </a:lnTo>
                  <a:lnTo>
                    <a:pt x="2478" y="1042"/>
                  </a:lnTo>
                  <a:lnTo>
                    <a:pt x="2497" y="1040"/>
                  </a:lnTo>
                  <a:lnTo>
                    <a:pt x="2536" y="1039"/>
                  </a:lnTo>
                  <a:lnTo>
                    <a:pt x="2557" y="1039"/>
                  </a:lnTo>
                  <a:lnTo>
                    <a:pt x="2579" y="1038"/>
                  </a:lnTo>
                  <a:lnTo>
                    <a:pt x="2618" y="1038"/>
                  </a:lnTo>
                  <a:lnTo>
                    <a:pt x="2619" y="1037"/>
                  </a:lnTo>
                  <a:lnTo>
                    <a:pt x="2661" y="1037"/>
                  </a:lnTo>
                  <a:lnTo>
                    <a:pt x="2700" y="1035"/>
                  </a:lnTo>
                  <a:lnTo>
                    <a:pt x="2739" y="1035"/>
                  </a:lnTo>
                  <a:lnTo>
                    <a:pt x="2778" y="1034"/>
                  </a:lnTo>
                  <a:lnTo>
                    <a:pt x="2820" y="1034"/>
                  </a:lnTo>
                  <a:lnTo>
                    <a:pt x="2863" y="1033"/>
                  </a:lnTo>
                  <a:lnTo>
                    <a:pt x="2902" y="1033"/>
                  </a:lnTo>
                  <a:lnTo>
                    <a:pt x="2941" y="1032"/>
                  </a:lnTo>
                  <a:lnTo>
                    <a:pt x="3036" y="1032"/>
                  </a:lnTo>
                  <a:lnTo>
                    <a:pt x="3046" y="1030"/>
                  </a:lnTo>
                  <a:lnTo>
                    <a:pt x="3210" y="1030"/>
                  </a:lnTo>
                  <a:lnTo>
                    <a:pt x="3230" y="1029"/>
                  </a:lnTo>
                  <a:lnTo>
                    <a:pt x="3533" y="1029"/>
                  </a:lnTo>
                  <a:lnTo>
                    <a:pt x="3592" y="1028"/>
                  </a:lnTo>
                  <a:lnTo>
                    <a:pt x="3691" y="1028"/>
                  </a:lnTo>
                  <a:lnTo>
                    <a:pt x="3691" y="1051"/>
                  </a:lnTo>
                  <a:lnTo>
                    <a:pt x="3592" y="1051"/>
                  </a:lnTo>
                  <a:lnTo>
                    <a:pt x="3533" y="1052"/>
                  </a:lnTo>
                  <a:lnTo>
                    <a:pt x="3231" y="1052"/>
                  </a:lnTo>
                  <a:lnTo>
                    <a:pt x="3211" y="1053"/>
                  </a:lnTo>
                  <a:lnTo>
                    <a:pt x="3048" y="1053"/>
                  </a:lnTo>
                  <a:lnTo>
                    <a:pt x="3038" y="1054"/>
                  </a:lnTo>
                  <a:lnTo>
                    <a:pt x="2942" y="1054"/>
                  </a:lnTo>
                  <a:lnTo>
                    <a:pt x="2903" y="1056"/>
                  </a:lnTo>
                  <a:lnTo>
                    <a:pt x="2863" y="1056"/>
                  </a:lnTo>
                  <a:lnTo>
                    <a:pt x="2820" y="1057"/>
                  </a:lnTo>
                  <a:lnTo>
                    <a:pt x="2779" y="1057"/>
                  </a:lnTo>
                  <a:lnTo>
                    <a:pt x="2740" y="1058"/>
                  </a:lnTo>
                  <a:lnTo>
                    <a:pt x="2701" y="1058"/>
                  </a:lnTo>
                  <a:lnTo>
                    <a:pt x="2662" y="1059"/>
                  </a:lnTo>
                  <a:lnTo>
                    <a:pt x="2630" y="1059"/>
                  </a:lnTo>
                  <a:lnTo>
                    <a:pt x="2628" y="1061"/>
                  </a:lnTo>
                  <a:lnTo>
                    <a:pt x="2580" y="1061"/>
                  </a:lnTo>
                  <a:lnTo>
                    <a:pt x="2559" y="1062"/>
                  </a:lnTo>
                  <a:lnTo>
                    <a:pt x="2537" y="1062"/>
                  </a:lnTo>
                  <a:lnTo>
                    <a:pt x="2498" y="1063"/>
                  </a:lnTo>
                  <a:lnTo>
                    <a:pt x="2479" y="1064"/>
                  </a:lnTo>
                  <a:lnTo>
                    <a:pt x="2459" y="1064"/>
                  </a:lnTo>
                  <a:lnTo>
                    <a:pt x="2417" y="1067"/>
                  </a:lnTo>
                  <a:lnTo>
                    <a:pt x="2397" y="1067"/>
                  </a:lnTo>
                  <a:lnTo>
                    <a:pt x="2386" y="1068"/>
                  </a:lnTo>
                  <a:lnTo>
                    <a:pt x="2375" y="1068"/>
                  </a:lnTo>
                  <a:lnTo>
                    <a:pt x="2336" y="1069"/>
                  </a:lnTo>
                  <a:lnTo>
                    <a:pt x="2317" y="1071"/>
                  </a:lnTo>
                  <a:lnTo>
                    <a:pt x="2307" y="1072"/>
                  </a:lnTo>
                  <a:lnTo>
                    <a:pt x="2298" y="1072"/>
                  </a:lnTo>
                  <a:lnTo>
                    <a:pt x="2258" y="1074"/>
                  </a:lnTo>
                  <a:lnTo>
                    <a:pt x="2239" y="1076"/>
                  </a:lnTo>
                  <a:lnTo>
                    <a:pt x="2225" y="1076"/>
                  </a:lnTo>
                  <a:lnTo>
                    <a:pt x="2223" y="1077"/>
                  </a:lnTo>
                  <a:lnTo>
                    <a:pt x="2219" y="1077"/>
                  </a:lnTo>
                  <a:lnTo>
                    <a:pt x="2177" y="1080"/>
                  </a:lnTo>
                  <a:lnTo>
                    <a:pt x="2156" y="1081"/>
                  </a:lnTo>
                  <a:lnTo>
                    <a:pt x="2146" y="1082"/>
                  </a:lnTo>
                  <a:lnTo>
                    <a:pt x="2134" y="1082"/>
                  </a:lnTo>
                  <a:lnTo>
                    <a:pt x="2095" y="1086"/>
                  </a:lnTo>
                  <a:lnTo>
                    <a:pt x="2076" y="1087"/>
                  </a:lnTo>
                  <a:lnTo>
                    <a:pt x="2066" y="1088"/>
                  </a:lnTo>
                  <a:lnTo>
                    <a:pt x="2062" y="1088"/>
                  </a:lnTo>
                  <a:lnTo>
                    <a:pt x="2060" y="1090"/>
                  </a:lnTo>
                  <a:lnTo>
                    <a:pt x="2056" y="1090"/>
                  </a:lnTo>
                  <a:lnTo>
                    <a:pt x="2014" y="1093"/>
                  </a:lnTo>
                  <a:lnTo>
                    <a:pt x="1984" y="1097"/>
                  </a:lnTo>
                  <a:lnTo>
                    <a:pt x="1979" y="1097"/>
                  </a:lnTo>
                  <a:lnTo>
                    <a:pt x="1977" y="1098"/>
                  </a:lnTo>
                  <a:lnTo>
                    <a:pt x="1973" y="1098"/>
                  </a:lnTo>
                  <a:lnTo>
                    <a:pt x="1931" y="1104"/>
                  </a:lnTo>
                  <a:lnTo>
                    <a:pt x="1910" y="1106"/>
                  </a:lnTo>
                  <a:lnTo>
                    <a:pt x="1900" y="1107"/>
                  </a:lnTo>
                  <a:lnTo>
                    <a:pt x="1900" y="1107"/>
                  </a:lnTo>
                  <a:lnTo>
                    <a:pt x="1895" y="1109"/>
                  </a:lnTo>
                  <a:lnTo>
                    <a:pt x="1895" y="1109"/>
                  </a:lnTo>
                  <a:lnTo>
                    <a:pt x="1892" y="1110"/>
                  </a:lnTo>
                  <a:lnTo>
                    <a:pt x="1888" y="1110"/>
                  </a:lnTo>
                  <a:lnTo>
                    <a:pt x="1850" y="1115"/>
                  </a:lnTo>
                  <a:lnTo>
                    <a:pt x="1850" y="1115"/>
                  </a:lnTo>
                  <a:lnTo>
                    <a:pt x="1830" y="1119"/>
                  </a:lnTo>
                  <a:lnTo>
                    <a:pt x="1821" y="1120"/>
                  </a:lnTo>
                  <a:lnTo>
                    <a:pt x="1829" y="1119"/>
                  </a:lnTo>
                  <a:lnTo>
                    <a:pt x="1820" y="1120"/>
                  </a:lnTo>
                  <a:lnTo>
                    <a:pt x="1820" y="1120"/>
                  </a:lnTo>
                  <a:lnTo>
                    <a:pt x="1815" y="1121"/>
                  </a:lnTo>
                  <a:lnTo>
                    <a:pt x="1811" y="1121"/>
                  </a:lnTo>
                  <a:lnTo>
                    <a:pt x="1768" y="1129"/>
                  </a:lnTo>
                  <a:lnTo>
                    <a:pt x="1748" y="1134"/>
                  </a:lnTo>
                  <a:lnTo>
                    <a:pt x="1747" y="1134"/>
                  </a:lnTo>
                  <a:lnTo>
                    <a:pt x="1737" y="1135"/>
                  </a:lnTo>
                  <a:lnTo>
                    <a:pt x="1737" y="1135"/>
                  </a:lnTo>
                  <a:lnTo>
                    <a:pt x="1732" y="1136"/>
                  </a:lnTo>
                  <a:lnTo>
                    <a:pt x="1729" y="1138"/>
                  </a:lnTo>
                  <a:lnTo>
                    <a:pt x="1727" y="1138"/>
                  </a:lnTo>
                  <a:lnTo>
                    <a:pt x="1689" y="1146"/>
                  </a:lnTo>
                  <a:lnTo>
                    <a:pt x="1689" y="1146"/>
                  </a:lnTo>
                  <a:lnTo>
                    <a:pt x="1670" y="1152"/>
                  </a:lnTo>
                  <a:lnTo>
                    <a:pt x="1679" y="1149"/>
                  </a:lnTo>
                  <a:lnTo>
                    <a:pt x="1659" y="1154"/>
                  </a:lnTo>
                  <a:lnTo>
                    <a:pt x="1654" y="1154"/>
                  </a:lnTo>
                  <a:lnTo>
                    <a:pt x="1651" y="1155"/>
                  </a:lnTo>
                  <a:lnTo>
                    <a:pt x="1650" y="1155"/>
                  </a:lnTo>
                  <a:lnTo>
                    <a:pt x="1611" y="1167"/>
                  </a:lnTo>
                  <a:lnTo>
                    <a:pt x="1614" y="1165"/>
                  </a:lnTo>
                  <a:lnTo>
                    <a:pt x="1589" y="1172"/>
                  </a:lnTo>
                  <a:lnTo>
                    <a:pt x="1589" y="1172"/>
                  </a:lnTo>
                  <a:lnTo>
                    <a:pt x="1583" y="1174"/>
                  </a:lnTo>
                  <a:lnTo>
                    <a:pt x="1582" y="1174"/>
                  </a:lnTo>
                  <a:lnTo>
                    <a:pt x="1580" y="1176"/>
                  </a:lnTo>
                  <a:lnTo>
                    <a:pt x="1577" y="1177"/>
                  </a:lnTo>
                  <a:lnTo>
                    <a:pt x="1574" y="1178"/>
                  </a:lnTo>
                  <a:lnTo>
                    <a:pt x="1571" y="1178"/>
                  </a:lnTo>
                  <a:lnTo>
                    <a:pt x="1529" y="1192"/>
                  </a:lnTo>
                  <a:lnTo>
                    <a:pt x="1507" y="1200"/>
                  </a:lnTo>
                  <a:lnTo>
                    <a:pt x="1497" y="1203"/>
                  </a:lnTo>
                  <a:lnTo>
                    <a:pt x="1500" y="1202"/>
                  </a:lnTo>
                  <a:lnTo>
                    <a:pt x="1496" y="1203"/>
                  </a:lnTo>
                  <a:lnTo>
                    <a:pt x="1492" y="1205"/>
                  </a:lnTo>
                  <a:lnTo>
                    <a:pt x="1492" y="1205"/>
                  </a:lnTo>
                  <a:lnTo>
                    <a:pt x="1489" y="1206"/>
                  </a:lnTo>
                  <a:lnTo>
                    <a:pt x="1488" y="1207"/>
                  </a:lnTo>
                  <a:lnTo>
                    <a:pt x="1449" y="1222"/>
                  </a:lnTo>
                  <a:lnTo>
                    <a:pt x="1468" y="1215"/>
                  </a:lnTo>
                  <a:lnTo>
                    <a:pt x="1419" y="1234"/>
                  </a:lnTo>
                  <a:lnTo>
                    <a:pt x="1416" y="1235"/>
                  </a:lnTo>
                  <a:lnTo>
                    <a:pt x="1415" y="1235"/>
                  </a:lnTo>
                  <a:lnTo>
                    <a:pt x="1414" y="1236"/>
                  </a:lnTo>
                  <a:lnTo>
                    <a:pt x="1412" y="1236"/>
                  </a:lnTo>
                  <a:lnTo>
                    <a:pt x="1410" y="1237"/>
                  </a:lnTo>
                  <a:lnTo>
                    <a:pt x="1368" y="1256"/>
                  </a:lnTo>
                  <a:lnTo>
                    <a:pt x="1347" y="1268"/>
                  </a:lnTo>
                  <a:lnTo>
                    <a:pt x="1337" y="1273"/>
                  </a:lnTo>
                  <a:lnTo>
                    <a:pt x="1333" y="1275"/>
                  </a:lnTo>
                  <a:lnTo>
                    <a:pt x="1337" y="1274"/>
                  </a:lnTo>
                  <a:lnTo>
                    <a:pt x="1330" y="1277"/>
                  </a:lnTo>
                  <a:lnTo>
                    <a:pt x="1327" y="1279"/>
                  </a:lnTo>
                  <a:lnTo>
                    <a:pt x="1324" y="1279"/>
                  </a:lnTo>
                  <a:lnTo>
                    <a:pt x="1285" y="1302"/>
                  </a:lnTo>
                  <a:lnTo>
                    <a:pt x="1263" y="1314"/>
                  </a:lnTo>
                  <a:lnTo>
                    <a:pt x="1252" y="1322"/>
                  </a:lnTo>
                  <a:lnTo>
                    <a:pt x="1251" y="1322"/>
                  </a:lnTo>
                  <a:lnTo>
                    <a:pt x="1250" y="1323"/>
                  </a:lnTo>
                  <a:lnTo>
                    <a:pt x="1250" y="1323"/>
                  </a:lnTo>
                  <a:lnTo>
                    <a:pt x="1247" y="1326"/>
                  </a:lnTo>
                  <a:lnTo>
                    <a:pt x="1243" y="1328"/>
                  </a:lnTo>
                  <a:lnTo>
                    <a:pt x="1242" y="1328"/>
                  </a:lnTo>
                  <a:lnTo>
                    <a:pt x="1163" y="1384"/>
                  </a:lnTo>
                  <a:lnTo>
                    <a:pt x="1163" y="1384"/>
                  </a:lnTo>
                  <a:lnTo>
                    <a:pt x="1080" y="1452"/>
                  </a:lnTo>
                  <a:lnTo>
                    <a:pt x="1003" y="1527"/>
                  </a:lnTo>
                  <a:lnTo>
                    <a:pt x="920" y="1620"/>
                  </a:lnTo>
                  <a:lnTo>
                    <a:pt x="834" y="1730"/>
                  </a:lnTo>
                  <a:lnTo>
                    <a:pt x="834" y="1730"/>
                  </a:lnTo>
                  <a:lnTo>
                    <a:pt x="756" y="1840"/>
                  </a:lnTo>
                  <a:lnTo>
                    <a:pt x="757" y="1840"/>
                  </a:lnTo>
                  <a:lnTo>
                    <a:pt x="674" y="1970"/>
                  </a:lnTo>
                  <a:lnTo>
                    <a:pt x="596" y="2091"/>
                  </a:lnTo>
                  <a:lnTo>
                    <a:pt x="557" y="2150"/>
                  </a:lnTo>
                  <a:lnTo>
                    <a:pt x="538" y="2179"/>
                  </a:lnTo>
                  <a:lnTo>
                    <a:pt x="543" y="2171"/>
                  </a:lnTo>
                  <a:lnTo>
                    <a:pt x="536" y="2179"/>
                  </a:lnTo>
                  <a:lnTo>
                    <a:pt x="526" y="2193"/>
                  </a:lnTo>
                  <a:lnTo>
                    <a:pt x="523" y="2200"/>
                  </a:lnTo>
                  <a:lnTo>
                    <a:pt x="523" y="2200"/>
                  </a:lnTo>
                  <a:lnTo>
                    <a:pt x="523" y="2200"/>
                  </a:lnTo>
                  <a:lnTo>
                    <a:pt x="520" y="2203"/>
                  </a:lnTo>
                  <a:lnTo>
                    <a:pt x="519" y="2206"/>
                  </a:lnTo>
                  <a:lnTo>
                    <a:pt x="516" y="2209"/>
                  </a:lnTo>
                  <a:lnTo>
                    <a:pt x="495" y="2235"/>
                  </a:lnTo>
                  <a:lnTo>
                    <a:pt x="495" y="2235"/>
                  </a:lnTo>
                  <a:lnTo>
                    <a:pt x="485" y="2248"/>
                  </a:lnTo>
                  <a:lnTo>
                    <a:pt x="481" y="2253"/>
                  </a:lnTo>
                  <a:lnTo>
                    <a:pt x="485" y="2250"/>
                  </a:lnTo>
                  <a:lnTo>
                    <a:pt x="473" y="2262"/>
                  </a:lnTo>
                  <a:lnTo>
                    <a:pt x="473" y="2262"/>
                  </a:lnTo>
                  <a:lnTo>
                    <a:pt x="453" y="2283"/>
                  </a:lnTo>
                  <a:lnTo>
                    <a:pt x="452" y="2283"/>
                  </a:lnTo>
                  <a:lnTo>
                    <a:pt x="452" y="2284"/>
                  </a:lnTo>
                  <a:lnTo>
                    <a:pt x="441" y="2294"/>
                  </a:lnTo>
                  <a:lnTo>
                    <a:pt x="437" y="2298"/>
                  </a:lnTo>
                  <a:lnTo>
                    <a:pt x="437" y="2298"/>
                  </a:lnTo>
                  <a:lnTo>
                    <a:pt x="433" y="2302"/>
                  </a:lnTo>
                  <a:lnTo>
                    <a:pt x="430" y="2303"/>
                  </a:lnTo>
                  <a:lnTo>
                    <a:pt x="420" y="2311"/>
                  </a:lnTo>
                  <a:lnTo>
                    <a:pt x="419" y="2312"/>
                  </a:lnTo>
                  <a:lnTo>
                    <a:pt x="418" y="2312"/>
                  </a:lnTo>
                  <a:lnTo>
                    <a:pt x="414" y="2315"/>
                  </a:lnTo>
                  <a:lnTo>
                    <a:pt x="414" y="2315"/>
                  </a:lnTo>
                  <a:lnTo>
                    <a:pt x="411" y="2317"/>
                  </a:lnTo>
                  <a:lnTo>
                    <a:pt x="409" y="2318"/>
                  </a:lnTo>
                  <a:lnTo>
                    <a:pt x="405" y="2321"/>
                  </a:lnTo>
                  <a:lnTo>
                    <a:pt x="404" y="2321"/>
                  </a:lnTo>
                  <a:lnTo>
                    <a:pt x="403" y="2322"/>
                  </a:lnTo>
                  <a:lnTo>
                    <a:pt x="401" y="2322"/>
                  </a:lnTo>
                  <a:lnTo>
                    <a:pt x="394" y="2326"/>
                  </a:lnTo>
                  <a:lnTo>
                    <a:pt x="390" y="2329"/>
                  </a:lnTo>
                  <a:lnTo>
                    <a:pt x="386" y="2329"/>
                  </a:lnTo>
                  <a:lnTo>
                    <a:pt x="384" y="2330"/>
                  </a:lnTo>
                  <a:lnTo>
                    <a:pt x="381" y="2330"/>
                  </a:lnTo>
                  <a:lnTo>
                    <a:pt x="379" y="2331"/>
                  </a:lnTo>
                  <a:lnTo>
                    <a:pt x="376" y="2331"/>
                  </a:lnTo>
                  <a:lnTo>
                    <a:pt x="374" y="2332"/>
                  </a:lnTo>
                  <a:lnTo>
                    <a:pt x="372" y="2332"/>
                  </a:lnTo>
                  <a:lnTo>
                    <a:pt x="371" y="2334"/>
                  </a:lnTo>
                  <a:lnTo>
                    <a:pt x="343" y="2334"/>
                  </a:lnTo>
                  <a:lnTo>
                    <a:pt x="342" y="2332"/>
                  </a:lnTo>
                  <a:lnTo>
                    <a:pt x="337" y="2332"/>
                  </a:lnTo>
                  <a:lnTo>
                    <a:pt x="336" y="2331"/>
                  </a:lnTo>
                  <a:lnTo>
                    <a:pt x="333" y="2331"/>
                  </a:lnTo>
                  <a:lnTo>
                    <a:pt x="332" y="2330"/>
                  </a:lnTo>
                  <a:lnTo>
                    <a:pt x="322" y="2325"/>
                  </a:lnTo>
                  <a:lnTo>
                    <a:pt x="319" y="2325"/>
                  </a:lnTo>
                  <a:lnTo>
                    <a:pt x="317" y="2322"/>
                  </a:lnTo>
                  <a:lnTo>
                    <a:pt x="312" y="2318"/>
                  </a:lnTo>
                  <a:lnTo>
                    <a:pt x="309" y="2318"/>
                  </a:lnTo>
                  <a:lnTo>
                    <a:pt x="290" y="2299"/>
                  </a:lnTo>
                  <a:lnTo>
                    <a:pt x="289" y="2297"/>
                  </a:lnTo>
                  <a:lnTo>
                    <a:pt x="288" y="2296"/>
                  </a:lnTo>
                  <a:lnTo>
                    <a:pt x="288" y="2296"/>
                  </a:lnTo>
                  <a:lnTo>
                    <a:pt x="284" y="2292"/>
                  </a:lnTo>
                  <a:lnTo>
                    <a:pt x="278" y="2284"/>
                  </a:lnTo>
                  <a:lnTo>
                    <a:pt x="276" y="2283"/>
                  </a:lnTo>
                  <a:lnTo>
                    <a:pt x="278" y="2283"/>
                  </a:lnTo>
                  <a:lnTo>
                    <a:pt x="275" y="2279"/>
                  </a:lnTo>
                  <a:lnTo>
                    <a:pt x="274" y="2278"/>
                  </a:lnTo>
                  <a:lnTo>
                    <a:pt x="273" y="2275"/>
                  </a:lnTo>
                  <a:lnTo>
                    <a:pt x="268" y="2267"/>
                  </a:lnTo>
                  <a:lnTo>
                    <a:pt x="265" y="2263"/>
                  </a:lnTo>
                  <a:lnTo>
                    <a:pt x="264" y="2262"/>
                  </a:lnTo>
                  <a:lnTo>
                    <a:pt x="252" y="2239"/>
                  </a:lnTo>
                  <a:lnTo>
                    <a:pt x="252" y="2238"/>
                  </a:lnTo>
                  <a:lnTo>
                    <a:pt x="251" y="2235"/>
                  </a:lnTo>
                  <a:lnTo>
                    <a:pt x="251" y="2235"/>
                  </a:lnTo>
                  <a:lnTo>
                    <a:pt x="240" y="2211"/>
                  </a:lnTo>
                  <a:lnTo>
                    <a:pt x="239" y="2210"/>
                  </a:lnTo>
                  <a:lnTo>
                    <a:pt x="240" y="2210"/>
                  </a:lnTo>
                  <a:lnTo>
                    <a:pt x="235" y="2197"/>
                  </a:lnTo>
                  <a:lnTo>
                    <a:pt x="235" y="2197"/>
                  </a:lnTo>
                  <a:lnTo>
                    <a:pt x="232" y="2191"/>
                  </a:lnTo>
                  <a:lnTo>
                    <a:pt x="234" y="2193"/>
                  </a:lnTo>
                  <a:lnTo>
                    <a:pt x="230" y="2182"/>
                  </a:lnTo>
                  <a:lnTo>
                    <a:pt x="225" y="2166"/>
                  </a:lnTo>
                  <a:lnTo>
                    <a:pt x="221" y="2155"/>
                  </a:lnTo>
                  <a:lnTo>
                    <a:pt x="221" y="2155"/>
                  </a:lnTo>
                  <a:lnTo>
                    <a:pt x="218" y="2150"/>
                  </a:lnTo>
                  <a:lnTo>
                    <a:pt x="218" y="2149"/>
                  </a:lnTo>
                  <a:lnTo>
                    <a:pt x="211" y="2123"/>
                  </a:lnTo>
                  <a:lnTo>
                    <a:pt x="212" y="2126"/>
                  </a:lnTo>
                  <a:lnTo>
                    <a:pt x="198" y="2072"/>
                  </a:lnTo>
                  <a:lnTo>
                    <a:pt x="198" y="2072"/>
                  </a:lnTo>
                  <a:lnTo>
                    <a:pt x="192" y="2051"/>
                  </a:lnTo>
                  <a:lnTo>
                    <a:pt x="192" y="2049"/>
                  </a:lnTo>
                  <a:lnTo>
                    <a:pt x="189" y="2037"/>
                  </a:lnTo>
                  <a:lnTo>
                    <a:pt x="188" y="2032"/>
                  </a:lnTo>
                  <a:lnTo>
                    <a:pt x="177" y="1975"/>
                  </a:lnTo>
                  <a:lnTo>
                    <a:pt x="172" y="1948"/>
                  </a:lnTo>
                  <a:lnTo>
                    <a:pt x="172" y="1948"/>
                  </a:lnTo>
                  <a:lnTo>
                    <a:pt x="168" y="1934"/>
                  </a:lnTo>
                  <a:lnTo>
                    <a:pt x="168" y="1933"/>
                  </a:lnTo>
                  <a:lnTo>
                    <a:pt x="165" y="1918"/>
                  </a:lnTo>
                  <a:lnTo>
                    <a:pt x="155" y="1861"/>
                  </a:lnTo>
                  <a:lnTo>
                    <a:pt x="153" y="1850"/>
                  </a:lnTo>
                  <a:lnTo>
                    <a:pt x="150" y="1830"/>
                  </a:lnTo>
                  <a:lnTo>
                    <a:pt x="151" y="1830"/>
                  </a:lnTo>
                  <a:lnTo>
                    <a:pt x="149" y="1816"/>
                  </a:lnTo>
                  <a:lnTo>
                    <a:pt x="148" y="1807"/>
                  </a:lnTo>
                  <a:lnTo>
                    <a:pt x="146" y="1799"/>
                  </a:lnTo>
                  <a:lnTo>
                    <a:pt x="136" y="1731"/>
                  </a:lnTo>
                  <a:lnTo>
                    <a:pt x="135" y="1731"/>
                  </a:lnTo>
                  <a:lnTo>
                    <a:pt x="130" y="1695"/>
                  </a:lnTo>
                  <a:lnTo>
                    <a:pt x="131" y="1695"/>
                  </a:lnTo>
                  <a:lnTo>
                    <a:pt x="129" y="1677"/>
                  </a:lnTo>
                  <a:lnTo>
                    <a:pt x="128" y="1666"/>
                  </a:lnTo>
                  <a:lnTo>
                    <a:pt x="128" y="1666"/>
                  </a:lnTo>
                  <a:lnTo>
                    <a:pt x="126" y="1658"/>
                  </a:lnTo>
                  <a:lnTo>
                    <a:pt x="121" y="1626"/>
                  </a:lnTo>
                  <a:lnTo>
                    <a:pt x="115" y="1576"/>
                  </a:lnTo>
                  <a:lnTo>
                    <a:pt x="110" y="1533"/>
                  </a:lnTo>
                  <a:lnTo>
                    <a:pt x="109" y="1511"/>
                  </a:lnTo>
                  <a:lnTo>
                    <a:pt x="106" y="1489"/>
                  </a:lnTo>
                  <a:lnTo>
                    <a:pt x="96" y="1395"/>
                  </a:lnTo>
                  <a:lnTo>
                    <a:pt x="91" y="1346"/>
                  </a:lnTo>
                  <a:lnTo>
                    <a:pt x="88" y="1319"/>
                  </a:lnTo>
                  <a:lnTo>
                    <a:pt x="86" y="1294"/>
                  </a:lnTo>
                  <a:lnTo>
                    <a:pt x="64" y="1049"/>
                  </a:lnTo>
                  <a:lnTo>
                    <a:pt x="54" y="912"/>
                  </a:lnTo>
                  <a:lnTo>
                    <a:pt x="49" y="840"/>
                  </a:lnTo>
                  <a:lnTo>
                    <a:pt x="44" y="764"/>
                  </a:lnTo>
                  <a:lnTo>
                    <a:pt x="33" y="603"/>
                  </a:lnTo>
                  <a:lnTo>
                    <a:pt x="28" y="519"/>
                  </a:lnTo>
                  <a:lnTo>
                    <a:pt x="25" y="476"/>
                  </a:lnTo>
                  <a:lnTo>
                    <a:pt x="24" y="453"/>
                  </a:lnTo>
                  <a:lnTo>
                    <a:pt x="23" y="432"/>
                  </a:lnTo>
                  <a:lnTo>
                    <a:pt x="13" y="246"/>
                  </a:lnTo>
                  <a:lnTo>
                    <a:pt x="6" y="149"/>
                  </a:lnTo>
                  <a:lnTo>
                    <a:pt x="3" y="73"/>
                  </a:lnTo>
                  <a:lnTo>
                    <a:pt x="1" y="47"/>
                  </a:lnTo>
                  <a:lnTo>
                    <a:pt x="0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E81B5"/>
            </a:solidFill>
            <a:ln w="0">
              <a:solidFill>
                <a:srgbClr val="5E81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23336" y="6211671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endParaRPr lang="ja-JP" altLang="en-US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02544" y="4344181"/>
            <a:ext cx="38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9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504" y="1447562"/>
            <a:ext cx="8937754" cy="205344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 from spontaneously broken conformal symmetry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7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Kallosh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Linde 2013)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24615" y="1896642"/>
                <a:ext cx="7043851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15" y="1896642"/>
                <a:ext cx="704385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39026" y="1547067"/>
                <a:ext cx="4945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Action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Conformal </a:t>
                </a:r>
                <a:r>
                  <a:rPr lang="en-US" altLang="ja-JP" sz="2000" dirty="0" err="1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Symm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.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＋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𝑆𝑂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Symm.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6" y="1547067"/>
                <a:ext cx="4945136" cy="400110"/>
              </a:xfrm>
              <a:prstGeom prst="rect">
                <a:avLst/>
              </a:prstGeom>
              <a:blipFill>
                <a:blip r:embed="rId3"/>
                <a:stretch>
                  <a:fillRect l="-1233" t="-12308" r="-247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42374" y="2961947"/>
            <a:ext cx="336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Constraint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  <a:p>
            <a:endParaRPr lang="ja-JP" altLang="en-US" sz="2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29"/>
          <p:cNvSpPr/>
          <p:nvPr/>
        </p:nvSpPr>
        <p:spPr>
          <a:xfrm>
            <a:off x="77663" y="4869162"/>
            <a:ext cx="8937754" cy="1012139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3331994" y="3717034"/>
            <a:ext cx="1077728" cy="98866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587285" y="5013178"/>
                <a:ext cx="4562531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−9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85" y="5013178"/>
                <a:ext cx="4562531" cy="79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5436096" y="5801125"/>
            <a:ext cx="522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5535715" y="6165304"/>
            <a:ext cx="2402337" cy="387878"/>
          </a:xfrm>
          <a:prstGeom prst="wedgeRoundRectCallout">
            <a:avLst>
              <a:gd name="adj1" fmla="val -40532"/>
              <a:gd name="adj2" fmla="val -126586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Const.</a:t>
            </a:r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 Sitter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951081" y="1577236"/>
                <a:ext cx="1249829" cy="33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  <m: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81" y="1577236"/>
                <a:ext cx="1249829" cy="339773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2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86560" y="3861048"/>
            <a:ext cx="8937754" cy="295232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7504" y="1447562"/>
            <a:ext cx="8937754" cy="205344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 from spontaneously broken conformal symmetry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7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Kallosh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Linde 2013)</a:t>
            </a:r>
            <a:endParaRPr lang="ja-JP" altLang="en-US" sz="2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05945" y="1828205"/>
                <a:ext cx="7825989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36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45" y="1828205"/>
                <a:ext cx="7825989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39026" y="1547067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Action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Conformal </a:t>
            </a:r>
            <a:r>
              <a:rPr lang="en-US" altLang="ja-JP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Symm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p:sp>
        <p:nvSpPr>
          <p:cNvPr id="9" name="下矢印 8"/>
          <p:cNvSpPr/>
          <p:nvPr/>
        </p:nvSpPr>
        <p:spPr>
          <a:xfrm>
            <a:off x="3901061" y="3556406"/>
            <a:ext cx="1077728" cy="2880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77269" y="3931132"/>
                <a:ext cx="4803045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2/3</m:t>
                                      </m:r>
                                    </m:e>
                                  </m:rad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69" y="3931132"/>
                <a:ext cx="4803045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51522" y="40834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</a:t>
            </a:r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11562" y="3920713"/>
                <a:ext cx="1736501" cy="694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2" y="3920713"/>
                <a:ext cx="1736501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/>
          <p:cNvSpPr/>
          <p:nvPr/>
        </p:nvSpPr>
        <p:spPr>
          <a:xfrm>
            <a:off x="2296988" y="4192794"/>
            <a:ext cx="330796" cy="18466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4657164"/>
            <a:ext cx="17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Starobinsky</a:t>
            </a:r>
            <a:r>
              <a:rPr lang="ja-JP" altLang="en-US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Type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11562" y="5038690"/>
                <a:ext cx="140115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ja-JP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2" y="5038690"/>
                <a:ext cx="1401153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矢印 19"/>
          <p:cNvSpPr/>
          <p:nvPr/>
        </p:nvSpPr>
        <p:spPr>
          <a:xfrm>
            <a:off x="2078706" y="5376391"/>
            <a:ext cx="506871" cy="18466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564085" y="5122060"/>
                <a:ext cx="469128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85" y="5122060"/>
                <a:ext cx="4691284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>
            <a:off x="5580112" y="4678650"/>
            <a:ext cx="1584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580112" y="5830778"/>
            <a:ext cx="13687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050664" y="5830778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 Type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907706" y="6235751"/>
                <a:ext cx="423673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=2/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/12</m:t>
                      </m:r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6" y="6235751"/>
                <a:ext cx="4236737" cy="461665"/>
              </a:xfrm>
              <a:prstGeom prst="rect">
                <a:avLst/>
              </a:prstGeom>
              <a:blipFill>
                <a:blip r:embed="rId7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7466095" y="5118377"/>
            <a:ext cx="1327611" cy="839117"/>
            <a:chOff x="7492861" y="5085184"/>
            <a:chExt cx="1327611" cy="839117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861" y="5102037"/>
              <a:ext cx="1327421" cy="822264"/>
            </a:xfrm>
            <a:prstGeom prst="rect">
              <a:avLst/>
            </a:prstGeom>
          </p:spPr>
        </p:pic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7493545" y="5085184"/>
              <a:ext cx="1326927" cy="822159"/>
              <a:chOff x="3629" y="1608"/>
              <a:chExt cx="2082" cy="1290"/>
            </a:xfrm>
          </p:grpSpPr>
          <p:sp>
            <p:nvSpPr>
              <p:cNvPr id="3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9" y="1608"/>
                <a:ext cx="2082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629" y="1608"/>
                <a:ext cx="2082" cy="128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3665" y="1672"/>
                <a:ext cx="2004" cy="1167"/>
              </a:xfrm>
              <a:custGeom>
                <a:avLst/>
                <a:gdLst>
                  <a:gd name="T0" fmla="*/ 1898 w 4009"/>
                  <a:gd name="T1" fmla="*/ 2268 h 2334"/>
                  <a:gd name="T2" fmla="*/ 1722 w 4009"/>
                  <a:gd name="T3" fmla="*/ 2080 h 2334"/>
                  <a:gd name="T4" fmla="*/ 3442 w 4009"/>
                  <a:gd name="T5" fmla="*/ 218 h 2334"/>
                  <a:gd name="T6" fmla="*/ 16 w 4009"/>
                  <a:gd name="T7" fmla="*/ 0 h 2334"/>
                  <a:gd name="T8" fmla="*/ 100 w 4009"/>
                  <a:gd name="T9" fmla="*/ 16 h 2334"/>
                  <a:gd name="T10" fmla="*/ 217 w 4009"/>
                  <a:gd name="T11" fmla="*/ 45 h 2334"/>
                  <a:gd name="T12" fmla="*/ 341 w 4009"/>
                  <a:gd name="T13" fmla="*/ 84 h 2334"/>
                  <a:gd name="T14" fmla="*/ 499 w 4009"/>
                  <a:gd name="T15" fmla="*/ 153 h 2334"/>
                  <a:gd name="T16" fmla="*/ 589 w 4009"/>
                  <a:gd name="T17" fmla="*/ 204 h 2334"/>
                  <a:gd name="T18" fmla="*/ 747 w 4009"/>
                  <a:gd name="T19" fmla="*/ 323 h 2334"/>
                  <a:gd name="T20" fmla="*/ 1075 w 4009"/>
                  <a:gd name="T21" fmla="*/ 721 h 2334"/>
                  <a:gd name="T22" fmla="*/ 1653 w 4009"/>
                  <a:gd name="T23" fmla="*/ 1905 h 2334"/>
                  <a:gd name="T24" fmla="*/ 1775 w 4009"/>
                  <a:gd name="T25" fmla="*/ 2120 h 2334"/>
                  <a:gd name="T26" fmla="*/ 1821 w 4009"/>
                  <a:gd name="T27" fmla="*/ 2187 h 2334"/>
                  <a:gd name="T28" fmla="*/ 1852 w 4009"/>
                  <a:gd name="T29" fmla="*/ 2224 h 2334"/>
                  <a:gd name="T30" fmla="*/ 1898 w 4009"/>
                  <a:gd name="T31" fmla="*/ 2268 h 2334"/>
                  <a:gd name="T32" fmla="*/ 1930 w 4009"/>
                  <a:gd name="T33" fmla="*/ 2289 h 2334"/>
                  <a:gd name="T34" fmla="*/ 1964 w 4009"/>
                  <a:gd name="T35" fmla="*/ 2303 h 2334"/>
                  <a:gd name="T36" fmla="*/ 2014 w 4009"/>
                  <a:gd name="T37" fmla="*/ 2310 h 2334"/>
                  <a:gd name="T38" fmla="*/ 2052 w 4009"/>
                  <a:gd name="T39" fmla="*/ 2302 h 2334"/>
                  <a:gd name="T40" fmla="*/ 2102 w 4009"/>
                  <a:gd name="T41" fmla="*/ 2274 h 2334"/>
                  <a:gd name="T42" fmla="*/ 2163 w 4009"/>
                  <a:gd name="T43" fmla="*/ 2219 h 2334"/>
                  <a:gd name="T44" fmla="*/ 2206 w 4009"/>
                  <a:gd name="T45" fmla="*/ 2163 h 2334"/>
                  <a:gd name="T46" fmla="*/ 2321 w 4009"/>
                  <a:gd name="T47" fmla="*/ 1970 h 2334"/>
                  <a:gd name="T48" fmla="*/ 3009 w 4009"/>
                  <a:gd name="T49" fmla="*/ 607 h 2334"/>
                  <a:gd name="T50" fmla="*/ 3273 w 4009"/>
                  <a:gd name="T51" fmla="*/ 314 h 2334"/>
                  <a:gd name="T52" fmla="*/ 3424 w 4009"/>
                  <a:gd name="T53" fmla="*/ 201 h 2334"/>
                  <a:gd name="T54" fmla="*/ 3506 w 4009"/>
                  <a:gd name="T55" fmla="*/ 155 h 2334"/>
                  <a:gd name="T56" fmla="*/ 3606 w 4009"/>
                  <a:gd name="T57" fmla="*/ 108 h 2334"/>
                  <a:gd name="T58" fmla="*/ 3705 w 4009"/>
                  <a:gd name="T59" fmla="*/ 72 h 2334"/>
                  <a:gd name="T60" fmla="*/ 3833 w 4009"/>
                  <a:gd name="T61" fmla="*/ 33 h 2334"/>
                  <a:gd name="T62" fmla="*/ 3930 w 4009"/>
                  <a:gd name="T63" fmla="*/ 14 h 2334"/>
                  <a:gd name="T64" fmla="*/ 3991 w 4009"/>
                  <a:gd name="T65" fmla="*/ 0 h 2334"/>
                  <a:gd name="T66" fmla="*/ 3962 w 4009"/>
                  <a:gd name="T67" fmla="*/ 30 h 2334"/>
                  <a:gd name="T68" fmla="*/ 3838 w 4009"/>
                  <a:gd name="T69" fmla="*/ 55 h 2334"/>
                  <a:gd name="T70" fmla="*/ 3693 w 4009"/>
                  <a:gd name="T71" fmla="*/ 100 h 2334"/>
                  <a:gd name="T72" fmla="*/ 3605 w 4009"/>
                  <a:gd name="T73" fmla="*/ 134 h 2334"/>
                  <a:gd name="T74" fmla="*/ 3513 w 4009"/>
                  <a:gd name="T75" fmla="*/ 178 h 2334"/>
                  <a:gd name="T76" fmla="*/ 3393 w 4009"/>
                  <a:gd name="T77" fmla="*/ 250 h 2334"/>
                  <a:gd name="T78" fmla="*/ 3272 w 4009"/>
                  <a:gd name="T79" fmla="*/ 345 h 2334"/>
                  <a:gd name="T80" fmla="*/ 2702 w 4009"/>
                  <a:gd name="T81" fmla="*/ 1198 h 2334"/>
                  <a:gd name="T82" fmla="*/ 2305 w 4009"/>
                  <a:gd name="T83" fmla="*/ 2047 h 2334"/>
                  <a:gd name="T84" fmla="*/ 2218 w 4009"/>
                  <a:gd name="T85" fmla="*/ 2186 h 2334"/>
                  <a:gd name="T86" fmla="*/ 2180 w 4009"/>
                  <a:gd name="T87" fmla="*/ 2235 h 2334"/>
                  <a:gd name="T88" fmla="*/ 2119 w 4009"/>
                  <a:gd name="T89" fmla="*/ 2291 h 2334"/>
                  <a:gd name="T90" fmla="*/ 2089 w 4009"/>
                  <a:gd name="T91" fmla="*/ 2310 h 2334"/>
                  <a:gd name="T92" fmla="*/ 2052 w 4009"/>
                  <a:gd name="T93" fmla="*/ 2326 h 2334"/>
                  <a:gd name="T94" fmla="*/ 1979 w 4009"/>
                  <a:gd name="T95" fmla="*/ 2332 h 2334"/>
                  <a:gd name="T96" fmla="*/ 1948 w 4009"/>
                  <a:gd name="T97" fmla="*/ 2323 h 2334"/>
                  <a:gd name="T98" fmla="*/ 1917 w 4009"/>
                  <a:gd name="T99" fmla="*/ 2308 h 2334"/>
                  <a:gd name="T100" fmla="*/ 1883 w 4009"/>
                  <a:gd name="T101" fmla="*/ 2286 h 2334"/>
                  <a:gd name="T102" fmla="*/ 1838 w 4009"/>
                  <a:gd name="T103" fmla="*/ 2243 h 2334"/>
                  <a:gd name="T104" fmla="*/ 1802 w 4009"/>
                  <a:gd name="T105" fmla="*/ 2201 h 2334"/>
                  <a:gd name="T106" fmla="*/ 1756 w 4009"/>
                  <a:gd name="T107" fmla="*/ 2133 h 2334"/>
                  <a:gd name="T108" fmla="*/ 1671 w 4009"/>
                  <a:gd name="T109" fmla="*/ 1989 h 2334"/>
                  <a:gd name="T110" fmla="*/ 1381 w 4009"/>
                  <a:gd name="T111" fmla="*/ 1359 h 2334"/>
                  <a:gd name="T112" fmla="*/ 818 w 4009"/>
                  <a:gd name="T113" fmla="*/ 420 h 2334"/>
                  <a:gd name="T114" fmla="*/ 579 w 4009"/>
                  <a:gd name="T115" fmla="*/ 225 h 2334"/>
                  <a:gd name="T116" fmla="*/ 449 w 4009"/>
                  <a:gd name="T117" fmla="*/ 154 h 2334"/>
                  <a:gd name="T118" fmla="*/ 324 w 4009"/>
                  <a:gd name="T119" fmla="*/ 102 h 2334"/>
                  <a:gd name="T120" fmla="*/ 192 w 4009"/>
                  <a:gd name="T121" fmla="*/ 62 h 2334"/>
                  <a:gd name="T122" fmla="*/ 29 w 4009"/>
                  <a:gd name="T123" fmla="*/ 26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09" h="2334">
                    <a:moveTo>
                      <a:pt x="1882" y="2284"/>
                    </a:moveTo>
                    <a:lnTo>
                      <a:pt x="1882" y="2284"/>
                    </a:lnTo>
                    <a:lnTo>
                      <a:pt x="1883" y="2286"/>
                    </a:lnTo>
                    <a:lnTo>
                      <a:pt x="1882" y="2284"/>
                    </a:lnTo>
                    <a:close/>
                    <a:moveTo>
                      <a:pt x="2137" y="2275"/>
                    </a:moveTo>
                    <a:lnTo>
                      <a:pt x="2136" y="2277"/>
                    </a:lnTo>
                    <a:lnTo>
                      <a:pt x="2137" y="2277"/>
                    </a:lnTo>
                    <a:lnTo>
                      <a:pt x="2137" y="2275"/>
                    </a:lnTo>
                    <a:close/>
                    <a:moveTo>
                      <a:pt x="1895" y="2264"/>
                    </a:moveTo>
                    <a:lnTo>
                      <a:pt x="1898" y="2268"/>
                    </a:lnTo>
                    <a:lnTo>
                      <a:pt x="1898" y="2268"/>
                    </a:lnTo>
                    <a:lnTo>
                      <a:pt x="1895" y="2264"/>
                    </a:lnTo>
                    <a:close/>
                    <a:moveTo>
                      <a:pt x="1839" y="2209"/>
                    </a:moveTo>
                    <a:lnTo>
                      <a:pt x="1841" y="2211"/>
                    </a:lnTo>
                    <a:lnTo>
                      <a:pt x="1839" y="2209"/>
                    </a:lnTo>
                    <a:lnTo>
                      <a:pt x="1839" y="2209"/>
                    </a:lnTo>
                    <a:close/>
                    <a:moveTo>
                      <a:pt x="1795" y="2190"/>
                    </a:moveTo>
                    <a:lnTo>
                      <a:pt x="1795" y="2190"/>
                    </a:lnTo>
                    <a:lnTo>
                      <a:pt x="1796" y="2191"/>
                    </a:lnTo>
                    <a:lnTo>
                      <a:pt x="1795" y="2190"/>
                    </a:lnTo>
                    <a:close/>
                    <a:moveTo>
                      <a:pt x="1720" y="2077"/>
                    </a:moveTo>
                    <a:lnTo>
                      <a:pt x="1722" y="2080"/>
                    </a:lnTo>
                    <a:lnTo>
                      <a:pt x="1720" y="2077"/>
                    </a:lnTo>
                    <a:close/>
                    <a:moveTo>
                      <a:pt x="2844" y="870"/>
                    </a:moveTo>
                    <a:lnTo>
                      <a:pt x="2842" y="872"/>
                    </a:lnTo>
                    <a:lnTo>
                      <a:pt x="2841" y="874"/>
                    </a:lnTo>
                    <a:lnTo>
                      <a:pt x="2844" y="870"/>
                    </a:lnTo>
                    <a:close/>
                    <a:moveTo>
                      <a:pt x="2933" y="720"/>
                    </a:moveTo>
                    <a:lnTo>
                      <a:pt x="2932" y="722"/>
                    </a:lnTo>
                    <a:lnTo>
                      <a:pt x="2931" y="725"/>
                    </a:lnTo>
                    <a:lnTo>
                      <a:pt x="2933" y="720"/>
                    </a:lnTo>
                    <a:close/>
                    <a:moveTo>
                      <a:pt x="3443" y="217"/>
                    </a:moveTo>
                    <a:lnTo>
                      <a:pt x="3442" y="218"/>
                    </a:lnTo>
                    <a:lnTo>
                      <a:pt x="3443" y="217"/>
                    </a:lnTo>
                    <a:lnTo>
                      <a:pt x="3443" y="217"/>
                    </a:lnTo>
                    <a:close/>
                    <a:moveTo>
                      <a:pt x="517" y="163"/>
                    </a:moveTo>
                    <a:lnTo>
                      <a:pt x="520" y="164"/>
                    </a:lnTo>
                    <a:lnTo>
                      <a:pt x="517" y="163"/>
                    </a:lnTo>
                    <a:close/>
                    <a:moveTo>
                      <a:pt x="357" y="89"/>
                    </a:moveTo>
                    <a:lnTo>
                      <a:pt x="363" y="92"/>
                    </a:lnTo>
                    <a:lnTo>
                      <a:pt x="362" y="92"/>
                    </a:lnTo>
                    <a:lnTo>
                      <a:pt x="357" y="89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53" y="9"/>
                    </a:lnTo>
                    <a:lnTo>
                      <a:pt x="90" y="16"/>
                    </a:lnTo>
                    <a:lnTo>
                      <a:pt x="90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14" y="20"/>
                    </a:lnTo>
                    <a:lnTo>
                      <a:pt x="134" y="25"/>
                    </a:lnTo>
                    <a:lnTo>
                      <a:pt x="174" y="35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207" y="43"/>
                    </a:lnTo>
                    <a:lnTo>
                      <a:pt x="198" y="40"/>
                    </a:lnTo>
                    <a:lnTo>
                      <a:pt x="217" y="45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60" y="55"/>
                    </a:lnTo>
                    <a:lnTo>
                      <a:pt x="262" y="58"/>
                    </a:lnTo>
                    <a:lnTo>
                      <a:pt x="266" y="59"/>
                    </a:lnTo>
                    <a:lnTo>
                      <a:pt x="276" y="63"/>
                    </a:lnTo>
                    <a:lnTo>
                      <a:pt x="297" y="69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8" y="83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5" y="86"/>
                    </a:lnTo>
                    <a:lnTo>
                      <a:pt x="346" y="86"/>
                    </a:lnTo>
                    <a:lnTo>
                      <a:pt x="356" y="89"/>
                    </a:lnTo>
                    <a:lnTo>
                      <a:pt x="362" y="92"/>
                    </a:lnTo>
                    <a:lnTo>
                      <a:pt x="379" y="98"/>
                    </a:lnTo>
                    <a:lnTo>
                      <a:pt x="418" y="115"/>
                    </a:lnTo>
                    <a:lnTo>
                      <a:pt x="420" y="115"/>
                    </a:lnTo>
                    <a:lnTo>
                      <a:pt x="440" y="125"/>
                    </a:lnTo>
                    <a:lnTo>
                      <a:pt x="459" y="134"/>
                    </a:lnTo>
                    <a:lnTo>
                      <a:pt x="499" y="153"/>
                    </a:lnTo>
                    <a:lnTo>
                      <a:pt x="501" y="154"/>
                    </a:lnTo>
                    <a:lnTo>
                      <a:pt x="501" y="154"/>
                    </a:lnTo>
                    <a:lnTo>
                      <a:pt x="504" y="155"/>
                    </a:lnTo>
                    <a:lnTo>
                      <a:pt x="505" y="155"/>
                    </a:lnTo>
                    <a:lnTo>
                      <a:pt x="507" y="156"/>
                    </a:lnTo>
                    <a:lnTo>
                      <a:pt x="512" y="160"/>
                    </a:lnTo>
                    <a:lnTo>
                      <a:pt x="517" y="163"/>
                    </a:lnTo>
                    <a:lnTo>
                      <a:pt x="521" y="165"/>
                    </a:lnTo>
                    <a:lnTo>
                      <a:pt x="582" y="201"/>
                    </a:lnTo>
                    <a:lnTo>
                      <a:pt x="586" y="201"/>
                    </a:lnTo>
                    <a:lnTo>
                      <a:pt x="589" y="204"/>
                    </a:lnTo>
                    <a:lnTo>
                      <a:pt x="591" y="204"/>
                    </a:lnTo>
                    <a:lnTo>
                      <a:pt x="592" y="206"/>
                    </a:lnTo>
                    <a:lnTo>
                      <a:pt x="597" y="209"/>
                    </a:lnTo>
                    <a:lnTo>
                      <a:pt x="597" y="209"/>
                    </a:lnTo>
                    <a:lnTo>
                      <a:pt x="606" y="216"/>
                    </a:lnTo>
                    <a:lnTo>
                      <a:pt x="627" y="230"/>
                    </a:lnTo>
                    <a:lnTo>
                      <a:pt x="669" y="260"/>
                    </a:lnTo>
                    <a:lnTo>
                      <a:pt x="675" y="265"/>
                    </a:lnTo>
                    <a:lnTo>
                      <a:pt x="670" y="260"/>
                    </a:lnTo>
                    <a:lnTo>
                      <a:pt x="748" y="323"/>
                    </a:lnTo>
                    <a:lnTo>
                      <a:pt x="747" y="323"/>
                    </a:lnTo>
                    <a:lnTo>
                      <a:pt x="748" y="324"/>
                    </a:lnTo>
                    <a:lnTo>
                      <a:pt x="833" y="405"/>
                    </a:lnTo>
                    <a:lnTo>
                      <a:pt x="834" y="405"/>
                    </a:lnTo>
                    <a:lnTo>
                      <a:pt x="913" y="494"/>
                    </a:lnTo>
                    <a:lnTo>
                      <a:pt x="913" y="495"/>
                    </a:lnTo>
                    <a:lnTo>
                      <a:pt x="991" y="596"/>
                    </a:lnTo>
                    <a:lnTo>
                      <a:pt x="992" y="597"/>
                    </a:lnTo>
                    <a:lnTo>
                      <a:pt x="992" y="596"/>
                    </a:lnTo>
                    <a:lnTo>
                      <a:pt x="1075" y="720"/>
                    </a:lnTo>
                    <a:lnTo>
                      <a:pt x="1072" y="715"/>
                    </a:lnTo>
                    <a:lnTo>
                      <a:pt x="1075" y="721"/>
                    </a:lnTo>
                    <a:lnTo>
                      <a:pt x="1154" y="852"/>
                    </a:lnTo>
                    <a:lnTo>
                      <a:pt x="1239" y="1010"/>
                    </a:lnTo>
                    <a:lnTo>
                      <a:pt x="1323" y="1181"/>
                    </a:lnTo>
                    <a:lnTo>
                      <a:pt x="1401" y="1349"/>
                    </a:lnTo>
                    <a:lnTo>
                      <a:pt x="1396" y="1338"/>
                    </a:lnTo>
                    <a:lnTo>
                      <a:pt x="1401" y="1350"/>
                    </a:lnTo>
                    <a:lnTo>
                      <a:pt x="1484" y="1538"/>
                    </a:lnTo>
                    <a:lnTo>
                      <a:pt x="1484" y="1538"/>
                    </a:lnTo>
                    <a:lnTo>
                      <a:pt x="1564" y="1713"/>
                    </a:lnTo>
                    <a:lnTo>
                      <a:pt x="1648" y="1895"/>
                    </a:lnTo>
                    <a:lnTo>
                      <a:pt x="1653" y="1905"/>
                    </a:lnTo>
                    <a:lnTo>
                      <a:pt x="1660" y="1916"/>
                    </a:lnTo>
                    <a:lnTo>
                      <a:pt x="1670" y="1937"/>
                    </a:lnTo>
                    <a:lnTo>
                      <a:pt x="1691" y="1977"/>
                    </a:lnTo>
                    <a:lnTo>
                      <a:pt x="1733" y="2053"/>
                    </a:lnTo>
                    <a:lnTo>
                      <a:pt x="1734" y="2054"/>
                    </a:lnTo>
                    <a:lnTo>
                      <a:pt x="1742" y="2070"/>
                    </a:lnTo>
                    <a:lnTo>
                      <a:pt x="1752" y="2085"/>
                    </a:lnTo>
                    <a:lnTo>
                      <a:pt x="1752" y="2085"/>
                    </a:lnTo>
                    <a:lnTo>
                      <a:pt x="1772" y="2116"/>
                    </a:lnTo>
                    <a:lnTo>
                      <a:pt x="1775" y="2120"/>
                    </a:lnTo>
                    <a:lnTo>
                      <a:pt x="1775" y="2120"/>
                    </a:lnTo>
                    <a:lnTo>
                      <a:pt x="1777" y="2124"/>
                    </a:lnTo>
                    <a:lnTo>
                      <a:pt x="1777" y="2125"/>
                    </a:lnTo>
                    <a:lnTo>
                      <a:pt x="1781" y="2133"/>
                    </a:lnTo>
                    <a:lnTo>
                      <a:pt x="1781" y="2133"/>
                    </a:lnTo>
                    <a:lnTo>
                      <a:pt x="1810" y="2172"/>
                    </a:lnTo>
                    <a:lnTo>
                      <a:pt x="1810" y="2172"/>
                    </a:lnTo>
                    <a:lnTo>
                      <a:pt x="1811" y="2173"/>
                    </a:lnTo>
                    <a:lnTo>
                      <a:pt x="1812" y="2176"/>
                    </a:lnTo>
                    <a:lnTo>
                      <a:pt x="1812" y="2176"/>
                    </a:lnTo>
                    <a:lnTo>
                      <a:pt x="1816" y="2179"/>
                    </a:lnTo>
                    <a:lnTo>
                      <a:pt x="1821" y="2187"/>
                    </a:lnTo>
                    <a:lnTo>
                      <a:pt x="1820" y="2187"/>
                    </a:lnTo>
                    <a:lnTo>
                      <a:pt x="1830" y="2200"/>
                    </a:lnTo>
                    <a:lnTo>
                      <a:pt x="1831" y="2200"/>
                    </a:lnTo>
                    <a:lnTo>
                      <a:pt x="1831" y="2201"/>
                    </a:lnTo>
                    <a:lnTo>
                      <a:pt x="1833" y="2201"/>
                    </a:lnTo>
                    <a:lnTo>
                      <a:pt x="1835" y="2203"/>
                    </a:lnTo>
                    <a:lnTo>
                      <a:pt x="1838" y="2207"/>
                    </a:lnTo>
                    <a:lnTo>
                      <a:pt x="1838" y="2207"/>
                    </a:lnTo>
                    <a:lnTo>
                      <a:pt x="1839" y="2209"/>
                    </a:lnTo>
                    <a:lnTo>
                      <a:pt x="1841" y="2212"/>
                    </a:lnTo>
                    <a:lnTo>
                      <a:pt x="1852" y="2224"/>
                    </a:lnTo>
                    <a:lnTo>
                      <a:pt x="1852" y="2224"/>
                    </a:lnTo>
                    <a:lnTo>
                      <a:pt x="1855" y="2227"/>
                    </a:lnTo>
                    <a:lnTo>
                      <a:pt x="1857" y="2230"/>
                    </a:lnTo>
                    <a:lnTo>
                      <a:pt x="1862" y="2234"/>
                    </a:lnTo>
                    <a:lnTo>
                      <a:pt x="1864" y="2236"/>
                    </a:lnTo>
                    <a:lnTo>
                      <a:pt x="1873" y="2245"/>
                    </a:lnTo>
                    <a:lnTo>
                      <a:pt x="1872" y="2245"/>
                    </a:lnTo>
                    <a:lnTo>
                      <a:pt x="1893" y="2264"/>
                    </a:lnTo>
                    <a:lnTo>
                      <a:pt x="1898" y="2268"/>
                    </a:lnTo>
                    <a:lnTo>
                      <a:pt x="1898" y="2268"/>
                    </a:lnTo>
                    <a:lnTo>
                      <a:pt x="1898" y="2268"/>
                    </a:lnTo>
                    <a:lnTo>
                      <a:pt x="1903" y="2272"/>
                    </a:lnTo>
                    <a:lnTo>
                      <a:pt x="1903" y="2272"/>
                    </a:lnTo>
                    <a:lnTo>
                      <a:pt x="1911" y="2278"/>
                    </a:lnTo>
                    <a:lnTo>
                      <a:pt x="1913" y="2281"/>
                    </a:lnTo>
                    <a:lnTo>
                      <a:pt x="1915" y="2281"/>
                    </a:lnTo>
                    <a:lnTo>
                      <a:pt x="1916" y="2281"/>
                    </a:lnTo>
                    <a:lnTo>
                      <a:pt x="1917" y="2282"/>
                    </a:lnTo>
                    <a:lnTo>
                      <a:pt x="1922" y="2286"/>
                    </a:lnTo>
                    <a:lnTo>
                      <a:pt x="1922" y="2286"/>
                    </a:lnTo>
                    <a:lnTo>
                      <a:pt x="1930" y="2289"/>
                    </a:lnTo>
                    <a:lnTo>
                      <a:pt x="1930" y="2289"/>
                    </a:lnTo>
                    <a:lnTo>
                      <a:pt x="1931" y="2291"/>
                    </a:lnTo>
                    <a:lnTo>
                      <a:pt x="1932" y="2291"/>
                    </a:lnTo>
                    <a:lnTo>
                      <a:pt x="1932" y="2291"/>
                    </a:lnTo>
                    <a:lnTo>
                      <a:pt x="1940" y="2294"/>
                    </a:lnTo>
                    <a:lnTo>
                      <a:pt x="1940" y="2294"/>
                    </a:lnTo>
                    <a:lnTo>
                      <a:pt x="1948" y="2298"/>
                    </a:lnTo>
                    <a:lnTo>
                      <a:pt x="1951" y="2298"/>
                    </a:lnTo>
                    <a:lnTo>
                      <a:pt x="1955" y="2302"/>
                    </a:lnTo>
                    <a:lnTo>
                      <a:pt x="1961" y="2302"/>
                    </a:lnTo>
                    <a:lnTo>
                      <a:pt x="1963" y="2303"/>
                    </a:lnTo>
                    <a:lnTo>
                      <a:pt x="1964" y="2303"/>
                    </a:lnTo>
                    <a:lnTo>
                      <a:pt x="1966" y="2306"/>
                    </a:lnTo>
                    <a:lnTo>
                      <a:pt x="1969" y="2306"/>
                    </a:lnTo>
                    <a:lnTo>
                      <a:pt x="1972" y="2307"/>
                    </a:lnTo>
                    <a:lnTo>
                      <a:pt x="1974" y="2307"/>
                    </a:lnTo>
                    <a:lnTo>
                      <a:pt x="1977" y="2308"/>
                    </a:lnTo>
                    <a:lnTo>
                      <a:pt x="1982" y="2308"/>
                    </a:lnTo>
                    <a:lnTo>
                      <a:pt x="1984" y="2310"/>
                    </a:lnTo>
                    <a:lnTo>
                      <a:pt x="1995" y="2310"/>
                    </a:lnTo>
                    <a:lnTo>
                      <a:pt x="1997" y="2311"/>
                    </a:lnTo>
                    <a:lnTo>
                      <a:pt x="2013" y="2311"/>
                    </a:lnTo>
                    <a:lnTo>
                      <a:pt x="2014" y="2310"/>
                    </a:lnTo>
                    <a:lnTo>
                      <a:pt x="2022" y="2310"/>
                    </a:lnTo>
                    <a:lnTo>
                      <a:pt x="2023" y="2308"/>
                    </a:lnTo>
                    <a:lnTo>
                      <a:pt x="2028" y="2308"/>
                    </a:lnTo>
                    <a:lnTo>
                      <a:pt x="2030" y="2307"/>
                    </a:lnTo>
                    <a:lnTo>
                      <a:pt x="2037" y="2307"/>
                    </a:lnTo>
                    <a:lnTo>
                      <a:pt x="2037" y="2308"/>
                    </a:lnTo>
                    <a:lnTo>
                      <a:pt x="2037" y="2307"/>
                    </a:lnTo>
                    <a:lnTo>
                      <a:pt x="2040" y="2305"/>
                    </a:lnTo>
                    <a:lnTo>
                      <a:pt x="2045" y="2305"/>
                    </a:lnTo>
                    <a:lnTo>
                      <a:pt x="2050" y="2302"/>
                    </a:lnTo>
                    <a:lnTo>
                      <a:pt x="2052" y="2302"/>
                    </a:lnTo>
                    <a:lnTo>
                      <a:pt x="2056" y="2301"/>
                    </a:lnTo>
                    <a:lnTo>
                      <a:pt x="2054" y="2302"/>
                    </a:lnTo>
                    <a:lnTo>
                      <a:pt x="2059" y="2299"/>
                    </a:lnTo>
                    <a:lnTo>
                      <a:pt x="2059" y="2299"/>
                    </a:lnTo>
                    <a:lnTo>
                      <a:pt x="2079" y="2289"/>
                    </a:lnTo>
                    <a:lnTo>
                      <a:pt x="2080" y="2287"/>
                    </a:lnTo>
                    <a:lnTo>
                      <a:pt x="2086" y="2287"/>
                    </a:lnTo>
                    <a:lnTo>
                      <a:pt x="2089" y="2284"/>
                    </a:lnTo>
                    <a:lnTo>
                      <a:pt x="2089" y="2284"/>
                    </a:lnTo>
                    <a:lnTo>
                      <a:pt x="2099" y="2277"/>
                    </a:lnTo>
                    <a:lnTo>
                      <a:pt x="2102" y="2274"/>
                    </a:lnTo>
                    <a:lnTo>
                      <a:pt x="2103" y="2274"/>
                    </a:lnTo>
                    <a:lnTo>
                      <a:pt x="2104" y="2273"/>
                    </a:lnTo>
                    <a:lnTo>
                      <a:pt x="2109" y="2269"/>
                    </a:lnTo>
                    <a:lnTo>
                      <a:pt x="2120" y="2260"/>
                    </a:lnTo>
                    <a:lnTo>
                      <a:pt x="2122" y="2258"/>
                    </a:lnTo>
                    <a:lnTo>
                      <a:pt x="2122" y="2258"/>
                    </a:lnTo>
                    <a:lnTo>
                      <a:pt x="2123" y="2257"/>
                    </a:lnTo>
                    <a:lnTo>
                      <a:pt x="2124" y="2257"/>
                    </a:lnTo>
                    <a:lnTo>
                      <a:pt x="2128" y="2253"/>
                    </a:lnTo>
                    <a:lnTo>
                      <a:pt x="2138" y="2244"/>
                    </a:lnTo>
                    <a:lnTo>
                      <a:pt x="2163" y="2219"/>
                    </a:lnTo>
                    <a:lnTo>
                      <a:pt x="2163" y="2219"/>
                    </a:lnTo>
                    <a:lnTo>
                      <a:pt x="2166" y="2215"/>
                    </a:lnTo>
                    <a:lnTo>
                      <a:pt x="2166" y="2212"/>
                    </a:lnTo>
                    <a:lnTo>
                      <a:pt x="2167" y="2212"/>
                    </a:lnTo>
                    <a:lnTo>
                      <a:pt x="2176" y="2202"/>
                    </a:lnTo>
                    <a:lnTo>
                      <a:pt x="2176" y="2202"/>
                    </a:lnTo>
                    <a:lnTo>
                      <a:pt x="2196" y="2177"/>
                    </a:lnTo>
                    <a:lnTo>
                      <a:pt x="2197" y="2174"/>
                    </a:lnTo>
                    <a:lnTo>
                      <a:pt x="2199" y="2173"/>
                    </a:lnTo>
                    <a:lnTo>
                      <a:pt x="2201" y="2169"/>
                    </a:lnTo>
                    <a:lnTo>
                      <a:pt x="2206" y="2163"/>
                    </a:lnTo>
                    <a:lnTo>
                      <a:pt x="2218" y="2148"/>
                    </a:lnTo>
                    <a:lnTo>
                      <a:pt x="2239" y="2115"/>
                    </a:lnTo>
                    <a:lnTo>
                      <a:pt x="2239" y="2115"/>
                    </a:lnTo>
                    <a:lnTo>
                      <a:pt x="2281" y="2047"/>
                    </a:lnTo>
                    <a:lnTo>
                      <a:pt x="2279" y="2047"/>
                    </a:lnTo>
                    <a:lnTo>
                      <a:pt x="2285" y="2037"/>
                    </a:lnTo>
                    <a:lnTo>
                      <a:pt x="2286" y="2036"/>
                    </a:lnTo>
                    <a:lnTo>
                      <a:pt x="2291" y="2028"/>
                    </a:lnTo>
                    <a:lnTo>
                      <a:pt x="2291" y="2028"/>
                    </a:lnTo>
                    <a:lnTo>
                      <a:pt x="2301" y="2009"/>
                    </a:lnTo>
                    <a:lnTo>
                      <a:pt x="2321" y="1970"/>
                    </a:lnTo>
                    <a:lnTo>
                      <a:pt x="2363" y="1888"/>
                    </a:lnTo>
                    <a:lnTo>
                      <a:pt x="2441" y="1721"/>
                    </a:lnTo>
                    <a:lnTo>
                      <a:pt x="2526" y="1533"/>
                    </a:lnTo>
                    <a:lnTo>
                      <a:pt x="2605" y="1356"/>
                    </a:lnTo>
                    <a:lnTo>
                      <a:pt x="2682" y="1188"/>
                    </a:lnTo>
                    <a:lnTo>
                      <a:pt x="2765" y="1016"/>
                    </a:lnTo>
                    <a:lnTo>
                      <a:pt x="2842" y="872"/>
                    </a:lnTo>
                    <a:lnTo>
                      <a:pt x="2845" y="870"/>
                    </a:lnTo>
                    <a:lnTo>
                      <a:pt x="2931" y="726"/>
                    </a:lnTo>
                    <a:lnTo>
                      <a:pt x="2932" y="722"/>
                    </a:lnTo>
                    <a:lnTo>
                      <a:pt x="3009" y="607"/>
                    </a:lnTo>
                    <a:lnTo>
                      <a:pt x="3087" y="505"/>
                    </a:lnTo>
                    <a:lnTo>
                      <a:pt x="3089" y="504"/>
                    </a:lnTo>
                    <a:lnTo>
                      <a:pt x="3173" y="409"/>
                    </a:lnTo>
                    <a:lnTo>
                      <a:pt x="3251" y="332"/>
                    </a:lnTo>
                    <a:lnTo>
                      <a:pt x="3254" y="329"/>
                    </a:lnTo>
                    <a:lnTo>
                      <a:pt x="3254" y="328"/>
                    </a:lnTo>
                    <a:lnTo>
                      <a:pt x="3259" y="326"/>
                    </a:lnTo>
                    <a:lnTo>
                      <a:pt x="3259" y="326"/>
                    </a:lnTo>
                    <a:lnTo>
                      <a:pt x="3264" y="322"/>
                    </a:lnTo>
                    <a:lnTo>
                      <a:pt x="3264" y="322"/>
                    </a:lnTo>
                    <a:lnTo>
                      <a:pt x="3273" y="314"/>
                    </a:lnTo>
                    <a:lnTo>
                      <a:pt x="3294" y="295"/>
                    </a:lnTo>
                    <a:lnTo>
                      <a:pt x="3296" y="294"/>
                    </a:lnTo>
                    <a:lnTo>
                      <a:pt x="3338" y="261"/>
                    </a:lnTo>
                    <a:lnTo>
                      <a:pt x="3340" y="260"/>
                    </a:lnTo>
                    <a:lnTo>
                      <a:pt x="3340" y="259"/>
                    </a:lnTo>
                    <a:lnTo>
                      <a:pt x="3345" y="256"/>
                    </a:lnTo>
                    <a:lnTo>
                      <a:pt x="3345" y="256"/>
                    </a:lnTo>
                    <a:lnTo>
                      <a:pt x="3359" y="246"/>
                    </a:lnTo>
                    <a:lnTo>
                      <a:pt x="3380" y="231"/>
                    </a:lnTo>
                    <a:lnTo>
                      <a:pt x="3422" y="203"/>
                    </a:lnTo>
                    <a:lnTo>
                      <a:pt x="3424" y="201"/>
                    </a:lnTo>
                    <a:lnTo>
                      <a:pt x="3426" y="201"/>
                    </a:lnTo>
                    <a:lnTo>
                      <a:pt x="3433" y="197"/>
                    </a:lnTo>
                    <a:lnTo>
                      <a:pt x="3433" y="197"/>
                    </a:lnTo>
                    <a:lnTo>
                      <a:pt x="3441" y="192"/>
                    </a:lnTo>
                    <a:lnTo>
                      <a:pt x="3442" y="191"/>
                    </a:lnTo>
                    <a:lnTo>
                      <a:pt x="3442" y="192"/>
                    </a:lnTo>
                    <a:lnTo>
                      <a:pt x="3462" y="180"/>
                    </a:lnTo>
                    <a:lnTo>
                      <a:pt x="3462" y="179"/>
                    </a:lnTo>
                    <a:lnTo>
                      <a:pt x="3500" y="158"/>
                    </a:lnTo>
                    <a:lnTo>
                      <a:pt x="3503" y="155"/>
                    </a:lnTo>
                    <a:lnTo>
                      <a:pt x="3506" y="155"/>
                    </a:lnTo>
                    <a:lnTo>
                      <a:pt x="3510" y="153"/>
                    </a:lnTo>
                    <a:lnTo>
                      <a:pt x="3513" y="151"/>
                    </a:lnTo>
                    <a:lnTo>
                      <a:pt x="3523" y="146"/>
                    </a:lnTo>
                    <a:lnTo>
                      <a:pt x="3523" y="146"/>
                    </a:lnTo>
                    <a:lnTo>
                      <a:pt x="3543" y="136"/>
                    </a:lnTo>
                    <a:lnTo>
                      <a:pt x="3586" y="116"/>
                    </a:lnTo>
                    <a:lnTo>
                      <a:pt x="3588" y="115"/>
                    </a:lnTo>
                    <a:lnTo>
                      <a:pt x="3591" y="115"/>
                    </a:lnTo>
                    <a:lnTo>
                      <a:pt x="3596" y="112"/>
                    </a:lnTo>
                    <a:lnTo>
                      <a:pt x="3597" y="112"/>
                    </a:lnTo>
                    <a:lnTo>
                      <a:pt x="3606" y="108"/>
                    </a:lnTo>
                    <a:lnTo>
                      <a:pt x="3606" y="108"/>
                    </a:lnTo>
                    <a:lnTo>
                      <a:pt x="3625" y="100"/>
                    </a:lnTo>
                    <a:lnTo>
                      <a:pt x="3626" y="98"/>
                    </a:lnTo>
                    <a:lnTo>
                      <a:pt x="3626" y="100"/>
                    </a:lnTo>
                    <a:lnTo>
                      <a:pt x="3667" y="84"/>
                    </a:lnTo>
                    <a:lnTo>
                      <a:pt x="3668" y="83"/>
                    </a:lnTo>
                    <a:lnTo>
                      <a:pt x="3672" y="83"/>
                    </a:lnTo>
                    <a:lnTo>
                      <a:pt x="3675" y="82"/>
                    </a:lnTo>
                    <a:lnTo>
                      <a:pt x="3675" y="82"/>
                    </a:lnTo>
                    <a:lnTo>
                      <a:pt x="3686" y="78"/>
                    </a:lnTo>
                    <a:lnTo>
                      <a:pt x="3705" y="72"/>
                    </a:lnTo>
                    <a:lnTo>
                      <a:pt x="3742" y="59"/>
                    </a:lnTo>
                    <a:lnTo>
                      <a:pt x="3742" y="59"/>
                    </a:lnTo>
                    <a:lnTo>
                      <a:pt x="3747" y="57"/>
                    </a:lnTo>
                    <a:lnTo>
                      <a:pt x="3750" y="57"/>
                    </a:lnTo>
                    <a:lnTo>
                      <a:pt x="3752" y="55"/>
                    </a:lnTo>
                    <a:lnTo>
                      <a:pt x="3755" y="55"/>
                    </a:lnTo>
                    <a:lnTo>
                      <a:pt x="3766" y="53"/>
                    </a:lnTo>
                    <a:lnTo>
                      <a:pt x="3787" y="47"/>
                    </a:lnTo>
                    <a:lnTo>
                      <a:pt x="3828" y="35"/>
                    </a:lnTo>
                    <a:lnTo>
                      <a:pt x="3828" y="35"/>
                    </a:lnTo>
                    <a:lnTo>
                      <a:pt x="3833" y="33"/>
                    </a:lnTo>
                    <a:lnTo>
                      <a:pt x="3841" y="33"/>
                    </a:lnTo>
                    <a:lnTo>
                      <a:pt x="3841" y="33"/>
                    </a:lnTo>
                    <a:lnTo>
                      <a:pt x="3869" y="26"/>
                    </a:lnTo>
                    <a:lnTo>
                      <a:pt x="3908" y="17"/>
                    </a:lnTo>
                    <a:lnTo>
                      <a:pt x="3910" y="16"/>
                    </a:lnTo>
                    <a:lnTo>
                      <a:pt x="3913" y="16"/>
                    </a:lnTo>
                    <a:lnTo>
                      <a:pt x="3918" y="15"/>
                    </a:lnTo>
                    <a:lnTo>
                      <a:pt x="3922" y="14"/>
                    </a:lnTo>
                    <a:lnTo>
                      <a:pt x="3919" y="14"/>
                    </a:lnTo>
                    <a:lnTo>
                      <a:pt x="3930" y="12"/>
                    </a:lnTo>
                    <a:lnTo>
                      <a:pt x="3930" y="14"/>
                    </a:lnTo>
                    <a:lnTo>
                      <a:pt x="3951" y="9"/>
                    </a:lnTo>
                    <a:lnTo>
                      <a:pt x="3953" y="7"/>
                    </a:lnTo>
                    <a:lnTo>
                      <a:pt x="3959" y="7"/>
                    </a:lnTo>
                    <a:lnTo>
                      <a:pt x="3959" y="7"/>
                    </a:lnTo>
                    <a:lnTo>
                      <a:pt x="3962" y="7"/>
                    </a:lnTo>
                    <a:lnTo>
                      <a:pt x="3973" y="5"/>
                    </a:lnTo>
                    <a:lnTo>
                      <a:pt x="3978" y="2"/>
                    </a:lnTo>
                    <a:lnTo>
                      <a:pt x="3981" y="2"/>
                    </a:lnTo>
                    <a:lnTo>
                      <a:pt x="3982" y="1"/>
                    </a:lnTo>
                    <a:lnTo>
                      <a:pt x="3990" y="1"/>
                    </a:lnTo>
                    <a:lnTo>
                      <a:pt x="3991" y="0"/>
                    </a:lnTo>
                    <a:lnTo>
                      <a:pt x="4009" y="0"/>
                    </a:lnTo>
                    <a:lnTo>
                      <a:pt x="4009" y="23"/>
                    </a:lnTo>
                    <a:lnTo>
                      <a:pt x="4002" y="23"/>
                    </a:lnTo>
                    <a:lnTo>
                      <a:pt x="4000" y="24"/>
                    </a:lnTo>
                    <a:lnTo>
                      <a:pt x="3994" y="24"/>
                    </a:lnTo>
                    <a:lnTo>
                      <a:pt x="3991" y="25"/>
                    </a:lnTo>
                    <a:lnTo>
                      <a:pt x="3983" y="25"/>
                    </a:lnTo>
                    <a:lnTo>
                      <a:pt x="3981" y="26"/>
                    </a:lnTo>
                    <a:lnTo>
                      <a:pt x="3978" y="26"/>
                    </a:lnTo>
                    <a:lnTo>
                      <a:pt x="3967" y="29"/>
                    </a:lnTo>
                    <a:lnTo>
                      <a:pt x="3962" y="30"/>
                    </a:lnTo>
                    <a:lnTo>
                      <a:pt x="3956" y="30"/>
                    </a:lnTo>
                    <a:lnTo>
                      <a:pt x="3934" y="35"/>
                    </a:lnTo>
                    <a:lnTo>
                      <a:pt x="3933" y="35"/>
                    </a:lnTo>
                    <a:lnTo>
                      <a:pt x="3923" y="36"/>
                    </a:lnTo>
                    <a:lnTo>
                      <a:pt x="3923" y="36"/>
                    </a:lnTo>
                    <a:lnTo>
                      <a:pt x="3918" y="38"/>
                    </a:lnTo>
                    <a:lnTo>
                      <a:pt x="3915" y="39"/>
                    </a:lnTo>
                    <a:lnTo>
                      <a:pt x="3913" y="39"/>
                    </a:lnTo>
                    <a:lnTo>
                      <a:pt x="3874" y="48"/>
                    </a:lnTo>
                    <a:lnTo>
                      <a:pt x="3843" y="55"/>
                    </a:lnTo>
                    <a:lnTo>
                      <a:pt x="3838" y="55"/>
                    </a:lnTo>
                    <a:lnTo>
                      <a:pt x="3836" y="57"/>
                    </a:lnTo>
                    <a:lnTo>
                      <a:pt x="3793" y="68"/>
                    </a:lnTo>
                    <a:lnTo>
                      <a:pt x="3773" y="74"/>
                    </a:lnTo>
                    <a:lnTo>
                      <a:pt x="3774" y="73"/>
                    </a:lnTo>
                    <a:lnTo>
                      <a:pt x="3771" y="74"/>
                    </a:lnTo>
                    <a:lnTo>
                      <a:pt x="3760" y="77"/>
                    </a:lnTo>
                    <a:lnTo>
                      <a:pt x="3755" y="79"/>
                    </a:lnTo>
                    <a:lnTo>
                      <a:pt x="3752" y="79"/>
                    </a:lnTo>
                    <a:lnTo>
                      <a:pt x="3751" y="81"/>
                    </a:lnTo>
                    <a:lnTo>
                      <a:pt x="3712" y="93"/>
                    </a:lnTo>
                    <a:lnTo>
                      <a:pt x="3693" y="100"/>
                    </a:lnTo>
                    <a:lnTo>
                      <a:pt x="3683" y="103"/>
                    </a:lnTo>
                    <a:lnTo>
                      <a:pt x="3686" y="102"/>
                    </a:lnTo>
                    <a:lnTo>
                      <a:pt x="3682" y="103"/>
                    </a:lnTo>
                    <a:lnTo>
                      <a:pt x="3677" y="105"/>
                    </a:lnTo>
                    <a:lnTo>
                      <a:pt x="3674" y="106"/>
                    </a:lnTo>
                    <a:lnTo>
                      <a:pt x="3634" y="121"/>
                    </a:lnTo>
                    <a:lnTo>
                      <a:pt x="3634" y="121"/>
                    </a:lnTo>
                    <a:lnTo>
                      <a:pt x="3616" y="129"/>
                    </a:lnTo>
                    <a:lnTo>
                      <a:pt x="3615" y="130"/>
                    </a:lnTo>
                    <a:lnTo>
                      <a:pt x="3605" y="134"/>
                    </a:lnTo>
                    <a:lnTo>
                      <a:pt x="3605" y="134"/>
                    </a:lnTo>
                    <a:lnTo>
                      <a:pt x="3596" y="137"/>
                    </a:lnTo>
                    <a:lnTo>
                      <a:pt x="3593" y="137"/>
                    </a:lnTo>
                    <a:lnTo>
                      <a:pt x="3553" y="156"/>
                    </a:lnTo>
                    <a:lnTo>
                      <a:pt x="3533" y="167"/>
                    </a:lnTo>
                    <a:lnTo>
                      <a:pt x="3524" y="170"/>
                    </a:lnTo>
                    <a:lnTo>
                      <a:pt x="3519" y="174"/>
                    </a:lnTo>
                    <a:lnTo>
                      <a:pt x="3518" y="175"/>
                    </a:lnTo>
                    <a:lnTo>
                      <a:pt x="3516" y="175"/>
                    </a:lnTo>
                    <a:lnTo>
                      <a:pt x="3515" y="177"/>
                    </a:lnTo>
                    <a:lnTo>
                      <a:pt x="3514" y="177"/>
                    </a:lnTo>
                    <a:lnTo>
                      <a:pt x="3513" y="178"/>
                    </a:lnTo>
                    <a:lnTo>
                      <a:pt x="3474" y="199"/>
                    </a:lnTo>
                    <a:lnTo>
                      <a:pt x="3453" y="211"/>
                    </a:lnTo>
                    <a:lnTo>
                      <a:pt x="3453" y="209"/>
                    </a:lnTo>
                    <a:lnTo>
                      <a:pt x="3444" y="216"/>
                    </a:lnTo>
                    <a:lnTo>
                      <a:pt x="3443" y="217"/>
                    </a:lnTo>
                    <a:lnTo>
                      <a:pt x="3439" y="220"/>
                    </a:lnTo>
                    <a:lnTo>
                      <a:pt x="3439" y="220"/>
                    </a:lnTo>
                    <a:lnTo>
                      <a:pt x="3438" y="221"/>
                    </a:lnTo>
                    <a:lnTo>
                      <a:pt x="3434" y="223"/>
                    </a:lnTo>
                    <a:lnTo>
                      <a:pt x="3433" y="223"/>
                    </a:lnTo>
                    <a:lnTo>
                      <a:pt x="3393" y="250"/>
                    </a:lnTo>
                    <a:lnTo>
                      <a:pt x="3393" y="249"/>
                    </a:lnTo>
                    <a:lnTo>
                      <a:pt x="3373" y="264"/>
                    </a:lnTo>
                    <a:lnTo>
                      <a:pt x="3373" y="264"/>
                    </a:lnTo>
                    <a:lnTo>
                      <a:pt x="3357" y="275"/>
                    </a:lnTo>
                    <a:lnTo>
                      <a:pt x="3354" y="279"/>
                    </a:lnTo>
                    <a:lnTo>
                      <a:pt x="3355" y="276"/>
                    </a:lnTo>
                    <a:lnTo>
                      <a:pt x="3352" y="279"/>
                    </a:lnTo>
                    <a:lnTo>
                      <a:pt x="3309" y="312"/>
                    </a:lnTo>
                    <a:lnTo>
                      <a:pt x="3288" y="331"/>
                    </a:lnTo>
                    <a:lnTo>
                      <a:pt x="3278" y="340"/>
                    </a:lnTo>
                    <a:lnTo>
                      <a:pt x="3272" y="345"/>
                    </a:lnTo>
                    <a:lnTo>
                      <a:pt x="3268" y="348"/>
                    </a:lnTo>
                    <a:lnTo>
                      <a:pt x="3190" y="425"/>
                    </a:lnTo>
                    <a:lnTo>
                      <a:pt x="3190" y="425"/>
                    </a:lnTo>
                    <a:lnTo>
                      <a:pt x="3105" y="519"/>
                    </a:lnTo>
                    <a:lnTo>
                      <a:pt x="3028" y="620"/>
                    </a:lnTo>
                    <a:lnTo>
                      <a:pt x="3028" y="620"/>
                    </a:lnTo>
                    <a:lnTo>
                      <a:pt x="2950" y="737"/>
                    </a:lnTo>
                    <a:lnTo>
                      <a:pt x="2864" y="881"/>
                    </a:lnTo>
                    <a:lnTo>
                      <a:pt x="2864" y="881"/>
                    </a:lnTo>
                    <a:lnTo>
                      <a:pt x="2786" y="1027"/>
                    </a:lnTo>
                    <a:lnTo>
                      <a:pt x="2702" y="1198"/>
                    </a:lnTo>
                    <a:lnTo>
                      <a:pt x="2625" y="1366"/>
                    </a:lnTo>
                    <a:lnTo>
                      <a:pt x="2546" y="1543"/>
                    </a:lnTo>
                    <a:lnTo>
                      <a:pt x="2461" y="1731"/>
                    </a:lnTo>
                    <a:lnTo>
                      <a:pt x="2383" y="1898"/>
                    </a:lnTo>
                    <a:lnTo>
                      <a:pt x="2341" y="1980"/>
                    </a:lnTo>
                    <a:lnTo>
                      <a:pt x="2321" y="2019"/>
                    </a:lnTo>
                    <a:lnTo>
                      <a:pt x="2311" y="2038"/>
                    </a:lnTo>
                    <a:lnTo>
                      <a:pt x="2312" y="2036"/>
                    </a:lnTo>
                    <a:lnTo>
                      <a:pt x="2310" y="2039"/>
                    </a:lnTo>
                    <a:lnTo>
                      <a:pt x="2305" y="2047"/>
                    </a:lnTo>
                    <a:lnTo>
                      <a:pt x="2305" y="2047"/>
                    </a:lnTo>
                    <a:lnTo>
                      <a:pt x="2300" y="2057"/>
                    </a:lnTo>
                    <a:lnTo>
                      <a:pt x="2301" y="2054"/>
                    </a:lnTo>
                    <a:lnTo>
                      <a:pt x="2300" y="2058"/>
                    </a:lnTo>
                    <a:lnTo>
                      <a:pt x="2258" y="2128"/>
                    </a:lnTo>
                    <a:lnTo>
                      <a:pt x="2237" y="2161"/>
                    </a:lnTo>
                    <a:lnTo>
                      <a:pt x="2237" y="2159"/>
                    </a:lnTo>
                    <a:lnTo>
                      <a:pt x="2235" y="2162"/>
                    </a:lnTo>
                    <a:lnTo>
                      <a:pt x="2224" y="2177"/>
                    </a:lnTo>
                    <a:lnTo>
                      <a:pt x="2220" y="2182"/>
                    </a:lnTo>
                    <a:lnTo>
                      <a:pt x="2220" y="2182"/>
                    </a:lnTo>
                    <a:lnTo>
                      <a:pt x="2218" y="2186"/>
                    </a:lnTo>
                    <a:lnTo>
                      <a:pt x="2218" y="2186"/>
                    </a:lnTo>
                    <a:lnTo>
                      <a:pt x="2215" y="2190"/>
                    </a:lnTo>
                    <a:lnTo>
                      <a:pt x="2215" y="2191"/>
                    </a:lnTo>
                    <a:lnTo>
                      <a:pt x="2214" y="2192"/>
                    </a:lnTo>
                    <a:lnTo>
                      <a:pt x="2214" y="2192"/>
                    </a:lnTo>
                    <a:lnTo>
                      <a:pt x="2194" y="2216"/>
                    </a:lnTo>
                    <a:lnTo>
                      <a:pt x="2185" y="2226"/>
                    </a:lnTo>
                    <a:lnTo>
                      <a:pt x="2185" y="2226"/>
                    </a:lnTo>
                    <a:lnTo>
                      <a:pt x="2181" y="2233"/>
                    </a:lnTo>
                    <a:lnTo>
                      <a:pt x="2179" y="2235"/>
                    </a:lnTo>
                    <a:lnTo>
                      <a:pt x="2180" y="2235"/>
                    </a:lnTo>
                    <a:lnTo>
                      <a:pt x="2155" y="2260"/>
                    </a:lnTo>
                    <a:lnTo>
                      <a:pt x="2158" y="2255"/>
                    </a:lnTo>
                    <a:lnTo>
                      <a:pt x="2153" y="2260"/>
                    </a:lnTo>
                    <a:lnTo>
                      <a:pt x="2144" y="2269"/>
                    </a:lnTo>
                    <a:lnTo>
                      <a:pt x="2144" y="2269"/>
                    </a:lnTo>
                    <a:lnTo>
                      <a:pt x="2139" y="2274"/>
                    </a:lnTo>
                    <a:lnTo>
                      <a:pt x="2139" y="2274"/>
                    </a:lnTo>
                    <a:lnTo>
                      <a:pt x="2137" y="2279"/>
                    </a:lnTo>
                    <a:lnTo>
                      <a:pt x="2133" y="2279"/>
                    </a:lnTo>
                    <a:lnTo>
                      <a:pt x="2123" y="2287"/>
                    </a:lnTo>
                    <a:lnTo>
                      <a:pt x="2119" y="2291"/>
                    </a:lnTo>
                    <a:lnTo>
                      <a:pt x="2119" y="2291"/>
                    </a:lnTo>
                    <a:lnTo>
                      <a:pt x="2115" y="2294"/>
                    </a:lnTo>
                    <a:lnTo>
                      <a:pt x="2112" y="2297"/>
                    </a:lnTo>
                    <a:lnTo>
                      <a:pt x="2109" y="2297"/>
                    </a:lnTo>
                    <a:lnTo>
                      <a:pt x="2103" y="2302"/>
                    </a:lnTo>
                    <a:lnTo>
                      <a:pt x="2102" y="2303"/>
                    </a:lnTo>
                    <a:lnTo>
                      <a:pt x="2095" y="2307"/>
                    </a:lnTo>
                    <a:lnTo>
                      <a:pt x="2094" y="2308"/>
                    </a:lnTo>
                    <a:lnTo>
                      <a:pt x="2093" y="2308"/>
                    </a:lnTo>
                    <a:lnTo>
                      <a:pt x="2091" y="2308"/>
                    </a:lnTo>
                    <a:lnTo>
                      <a:pt x="2089" y="2310"/>
                    </a:lnTo>
                    <a:lnTo>
                      <a:pt x="2089" y="2310"/>
                    </a:lnTo>
                    <a:lnTo>
                      <a:pt x="2075" y="2317"/>
                    </a:lnTo>
                    <a:lnTo>
                      <a:pt x="2075" y="2317"/>
                    </a:lnTo>
                    <a:lnTo>
                      <a:pt x="2074" y="2318"/>
                    </a:lnTo>
                    <a:lnTo>
                      <a:pt x="2070" y="2321"/>
                    </a:lnTo>
                    <a:lnTo>
                      <a:pt x="2069" y="2321"/>
                    </a:lnTo>
                    <a:lnTo>
                      <a:pt x="2062" y="2323"/>
                    </a:lnTo>
                    <a:lnTo>
                      <a:pt x="2062" y="2322"/>
                    </a:lnTo>
                    <a:lnTo>
                      <a:pt x="2057" y="2325"/>
                    </a:lnTo>
                    <a:lnTo>
                      <a:pt x="2055" y="2325"/>
                    </a:lnTo>
                    <a:lnTo>
                      <a:pt x="2052" y="2326"/>
                    </a:lnTo>
                    <a:lnTo>
                      <a:pt x="2048" y="2329"/>
                    </a:lnTo>
                    <a:lnTo>
                      <a:pt x="2045" y="2329"/>
                    </a:lnTo>
                    <a:lnTo>
                      <a:pt x="2041" y="2330"/>
                    </a:lnTo>
                    <a:lnTo>
                      <a:pt x="2038" y="2331"/>
                    </a:lnTo>
                    <a:lnTo>
                      <a:pt x="2035" y="2331"/>
                    </a:lnTo>
                    <a:lnTo>
                      <a:pt x="2032" y="2332"/>
                    </a:lnTo>
                    <a:lnTo>
                      <a:pt x="2025" y="2332"/>
                    </a:lnTo>
                    <a:lnTo>
                      <a:pt x="2023" y="2334"/>
                    </a:lnTo>
                    <a:lnTo>
                      <a:pt x="1987" y="2334"/>
                    </a:lnTo>
                    <a:lnTo>
                      <a:pt x="1985" y="2332"/>
                    </a:lnTo>
                    <a:lnTo>
                      <a:pt x="1979" y="2332"/>
                    </a:lnTo>
                    <a:lnTo>
                      <a:pt x="1977" y="2331"/>
                    </a:lnTo>
                    <a:lnTo>
                      <a:pt x="1972" y="2331"/>
                    </a:lnTo>
                    <a:lnTo>
                      <a:pt x="1969" y="2330"/>
                    </a:lnTo>
                    <a:lnTo>
                      <a:pt x="1966" y="2330"/>
                    </a:lnTo>
                    <a:lnTo>
                      <a:pt x="1964" y="2329"/>
                    </a:lnTo>
                    <a:lnTo>
                      <a:pt x="1960" y="2329"/>
                    </a:lnTo>
                    <a:lnTo>
                      <a:pt x="1958" y="2327"/>
                    </a:lnTo>
                    <a:lnTo>
                      <a:pt x="1955" y="2326"/>
                    </a:lnTo>
                    <a:lnTo>
                      <a:pt x="1953" y="2326"/>
                    </a:lnTo>
                    <a:lnTo>
                      <a:pt x="1951" y="2325"/>
                    </a:lnTo>
                    <a:lnTo>
                      <a:pt x="1948" y="2323"/>
                    </a:lnTo>
                    <a:lnTo>
                      <a:pt x="1942" y="2321"/>
                    </a:lnTo>
                    <a:lnTo>
                      <a:pt x="1942" y="2321"/>
                    </a:lnTo>
                    <a:lnTo>
                      <a:pt x="1941" y="2320"/>
                    </a:lnTo>
                    <a:lnTo>
                      <a:pt x="1940" y="2320"/>
                    </a:lnTo>
                    <a:lnTo>
                      <a:pt x="1940" y="2320"/>
                    </a:lnTo>
                    <a:lnTo>
                      <a:pt x="1935" y="2317"/>
                    </a:lnTo>
                    <a:lnTo>
                      <a:pt x="1931" y="2317"/>
                    </a:lnTo>
                    <a:lnTo>
                      <a:pt x="1927" y="2313"/>
                    </a:lnTo>
                    <a:lnTo>
                      <a:pt x="1925" y="2312"/>
                    </a:lnTo>
                    <a:lnTo>
                      <a:pt x="1921" y="2312"/>
                    </a:lnTo>
                    <a:lnTo>
                      <a:pt x="1917" y="2308"/>
                    </a:lnTo>
                    <a:lnTo>
                      <a:pt x="1917" y="2308"/>
                    </a:lnTo>
                    <a:lnTo>
                      <a:pt x="1910" y="2305"/>
                    </a:lnTo>
                    <a:lnTo>
                      <a:pt x="1908" y="2303"/>
                    </a:lnTo>
                    <a:lnTo>
                      <a:pt x="1905" y="2301"/>
                    </a:lnTo>
                    <a:lnTo>
                      <a:pt x="1905" y="2301"/>
                    </a:lnTo>
                    <a:lnTo>
                      <a:pt x="1900" y="2298"/>
                    </a:lnTo>
                    <a:lnTo>
                      <a:pt x="1897" y="2296"/>
                    </a:lnTo>
                    <a:lnTo>
                      <a:pt x="1897" y="2296"/>
                    </a:lnTo>
                    <a:lnTo>
                      <a:pt x="1889" y="2289"/>
                    </a:lnTo>
                    <a:lnTo>
                      <a:pt x="1884" y="2286"/>
                    </a:lnTo>
                    <a:lnTo>
                      <a:pt x="1883" y="2286"/>
                    </a:lnTo>
                    <a:lnTo>
                      <a:pt x="1882" y="2284"/>
                    </a:lnTo>
                    <a:lnTo>
                      <a:pt x="1881" y="2283"/>
                    </a:lnTo>
                    <a:lnTo>
                      <a:pt x="1878" y="2281"/>
                    </a:lnTo>
                    <a:lnTo>
                      <a:pt x="1857" y="2262"/>
                    </a:lnTo>
                    <a:lnTo>
                      <a:pt x="1847" y="2251"/>
                    </a:lnTo>
                    <a:lnTo>
                      <a:pt x="1847" y="2251"/>
                    </a:lnTo>
                    <a:lnTo>
                      <a:pt x="1841" y="2246"/>
                    </a:lnTo>
                    <a:lnTo>
                      <a:pt x="1839" y="2245"/>
                    </a:lnTo>
                    <a:lnTo>
                      <a:pt x="1839" y="2244"/>
                    </a:lnTo>
                    <a:lnTo>
                      <a:pt x="1838" y="2243"/>
                    </a:lnTo>
                    <a:lnTo>
                      <a:pt x="1838" y="2243"/>
                    </a:lnTo>
                    <a:lnTo>
                      <a:pt x="1835" y="2240"/>
                    </a:lnTo>
                    <a:lnTo>
                      <a:pt x="1834" y="2239"/>
                    </a:lnTo>
                    <a:lnTo>
                      <a:pt x="1824" y="2226"/>
                    </a:lnTo>
                    <a:lnTo>
                      <a:pt x="1824" y="2226"/>
                    </a:lnTo>
                    <a:lnTo>
                      <a:pt x="1820" y="2222"/>
                    </a:lnTo>
                    <a:lnTo>
                      <a:pt x="1819" y="2220"/>
                    </a:lnTo>
                    <a:lnTo>
                      <a:pt x="1818" y="2219"/>
                    </a:lnTo>
                    <a:lnTo>
                      <a:pt x="1818" y="2219"/>
                    </a:lnTo>
                    <a:lnTo>
                      <a:pt x="1814" y="2217"/>
                    </a:lnTo>
                    <a:lnTo>
                      <a:pt x="1812" y="2214"/>
                    </a:lnTo>
                    <a:lnTo>
                      <a:pt x="1802" y="2201"/>
                    </a:lnTo>
                    <a:lnTo>
                      <a:pt x="1801" y="2198"/>
                    </a:lnTo>
                    <a:lnTo>
                      <a:pt x="1802" y="2200"/>
                    </a:lnTo>
                    <a:lnTo>
                      <a:pt x="1799" y="2195"/>
                    </a:lnTo>
                    <a:lnTo>
                      <a:pt x="1799" y="2195"/>
                    </a:lnTo>
                    <a:lnTo>
                      <a:pt x="1795" y="2191"/>
                    </a:lnTo>
                    <a:lnTo>
                      <a:pt x="1792" y="2186"/>
                    </a:lnTo>
                    <a:lnTo>
                      <a:pt x="1762" y="2144"/>
                    </a:lnTo>
                    <a:lnTo>
                      <a:pt x="1761" y="2143"/>
                    </a:lnTo>
                    <a:lnTo>
                      <a:pt x="1757" y="2135"/>
                    </a:lnTo>
                    <a:lnTo>
                      <a:pt x="1757" y="2135"/>
                    </a:lnTo>
                    <a:lnTo>
                      <a:pt x="1756" y="2133"/>
                    </a:lnTo>
                    <a:lnTo>
                      <a:pt x="1753" y="2130"/>
                    </a:lnTo>
                    <a:lnTo>
                      <a:pt x="1753" y="2129"/>
                    </a:lnTo>
                    <a:lnTo>
                      <a:pt x="1733" y="2097"/>
                    </a:lnTo>
                    <a:lnTo>
                      <a:pt x="1743" y="2114"/>
                    </a:lnTo>
                    <a:lnTo>
                      <a:pt x="1723" y="2081"/>
                    </a:lnTo>
                    <a:lnTo>
                      <a:pt x="1720" y="2077"/>
                    </a:lnTo>
                    <a:lnTo>
                      <a:pt x="1717" y="2070"/>
                    </a:lnTo>
                    <a:lnTo>
                      <a:pt x="1715" y="2068"/>
                    </a:lnTo>
                    <a:lnTo>
                      <a:pt x="1713" y="2065"/>
                    </a:lnTo>
                    <a:lnTo>
                      <a:pt x="1713" y="2065"/>
                    </a:lnTo>
                    <a:lnTo>
                      <a:pt x="1671" y="1989"/>
                    </a:lnTo>
                    <a:lnTo>
                      <a:pt x="1681" y="2006"/>
                    </a:lnTo>
                    <a:lnTo>
                      <a:pt x="1671" y="1988"/>
                    </a:lnTo>
                    <a:lnTo>
                      <a:pt x="1650" y="1947"/>
                    </a:lnTo>
                    <a:lnTo>
                      <a:pt x="1640" y="1926"/>
                    </a:lnTo>
                    <a:lnTo>
                      <a:pt x="1640" y="1926"/>
                    </a:lnTo>
                    <a:lnTo>
                      <a:pt x="1634" y="1917"/>
                    </a:lnTo>
                    <a:lnTo>
                      <a:pt x="1633" y="1916"/>
                    </a:lnTo>
                    <a:lnTo>
                      <a:pt x="1628" y="1905"/>
                    </a:lnTo>
                    <a:lnTo>
                      <a:pt x="1544" y="1724"/>
                    </a:lnTo>
                    <a:lnTo>
                      <a:pt x="1464" y="1548"/>
                    </a:lnTo>
                    <a:lnTo>
                      <a:pt x="1381" y="1359"/>
                    </a:lnTo>
                    <a:lnTo>
                      <a:pt x="1303" y="1191"/>
                    </a:lnTo>
                    <a:lnTo>
                      <a:pt x="1219" y="1021"/>
                    </a:lnTo>
                    <a:lnTo>
                      <a:pt x="1219" y="1021"/>
                    </a:lnTo>
                    <a:lnTo>
                      <a:pt x="1133" y="864"/>
                    </a:lnTo>
                    <a:lnTo>
                      <a:pt x="1135" y="864"/>
                    </a:lnTo>
                    <a:lnTo>
                      <a:pt x="1056" y="732"/>
                    </a:lnTo>
                    <a:lnTo>
                      <a:pt x="973" y="610"/>
                    </a:lnTo>
                    <a:lnTo>
                      <a:pt x="973" y="610"/>
                    </a:lnTo>
                    <a:lnTo>
                      <a:pt x="895" y="509"/>
                    </a:lnTo>
                    <a:lnTo>
                      <a:pt x="896" y="509"/>
                    </a:lnTo>
                    <a:lnTo>
                      <a:pt x="818" y="420"/>
                    </a:lnTo>
                    <a:lnTo>
                      <a:pt x="818" y="422"/>
                    </a:lnTo>
                    <a:lnTo>
                      <a:pt x="733" y="341"/>
                    </a:lnTo>
                    <a:lnTo>
                      <a:pt x="733" y="341"/>
                    </a:lnTo>
                    <a:lnTo>
                      <a:pt x="656" y="278"/>
                    </a:lnTo>
                    <a:lnTo>
                      <a:pt x="615" y="247"/>
                    </a:lnTo>
                    <a:lnTo>
                      <a:pt x="615" y="249"/>
                    </a:lnTo>
                    <a:lnTo>
                      <a:pt x="593" y="235"/>
                    </a:lnTo>
                    <a:lnTo>
                      <a:pt x="593" y="235"/>
                    </a:lnTo>
                    <a:lnTo>
                      <a:pt x="584" y="228"/>
                    </a:lnTo>
                    <a:lnTo>
                      <a:pt x="583" y="227"/>
                    </a:lnTo>
                    <a:lnTo>
                      <a:pt x="579" y="225"/>
                    </a:lnTo>
                    <a:lnTo>
                      <a:pt x="579" y="225"/>
                    </a:lnTo>
                    <a:lnTo>
                      <a:pt x="574" y="222"/>
                    </a:lnTo>
                    <a:lnTo>
                      <a:pt x="510" y="184"/>
                    </a:lnTo>
                    <a:lnTo>
                      <a:pt x="500" y="179"/>
                    </a:lnTo>
                    <a:lnTo>
                      <a:pt x="499" y="178"/>
                    </a:lnTo>
                    <a:lnTo>
                      <a:pt x="496" y="177"/>
                    </a:lnTo>
                    <a:lnTo>
                      <a:pt x="496" y="177"/>
                    </a:lnTo>
                    <a:lnTo>
                      <a:pt x="492" y="175"/>
                    </a:lnTo>
                    <a:lnTo>
                      <a:pt x="491" y="174"/>
                    </a:lnTo>
                    <a:lnTo>
                      <a:pt x="488" y="173"/>
                    </a:lnTo>
                    <a:lnTo>
                      <a:pt x="449" y="154"/>
                    </a:lnTo>
                    <a:lnTo>
                      <a:pt x="430" y="145"/>
                    </a:lnTo>
                    <a:lnTo>
                      <a:pt x="415" y="137"/>
                    </a:lnTo>
                    <a:lnTo>
                      <a:pt x="411" y="137"/>
                    </a:lnTo>
                    <a:lnTo>
                      <a:pt x="370" y="120"/>
                    </a:lnTo>
                    <a:lnTo>
                      <a:pt x="348" y="111"/>
                    </a:lnTo>
                    <a:lnTo>
                      <a:pt x="338" y="107"/>
                    </a:lnTo>
                    <a:lnTo>
                      <a:pt x="338" y="107"/>
                    </a:lnTo>
                    <a:lnTo>
                      <a:pt x="333" y="106"/>
                    </a:lnTo>
                    <a:lnTo>
                      <a:pt x="331" y="105"/>
                    </a:lnTo>
                    <a:lnTo>
                      <a:pt x="327" y="105"/>
                    </a:lnTo>
                    <a:lnTo>
                      <a:pt x="324" y="102"/>
                    </a:lnTo>
                    <a:lnTo>
                      <a:pt x="289" y="91"/>
                    </a:lnTo>
                    <a:lnTo>
                      <a:pt x="289" y="91"/>
                    </a:lnTo>
                    <a:lnTo>
                      <a:pt x="270" y="84"/>
                    </a:lnTo>
                    <a:lnTo>
                      <a:pt x="266" y="83"/>
                    </a:lnTo>
                    <a:lnTo>
                      <a:pt x="269" y="84"/>
                    </a:lnTo>
                    <a:lnTo>
                      <a:pt x="259" y="81"/>
                    </a:lnTo>
                    <a:lnTo>
                      <a:pt x="255" y="79"/>
                    </a:lnTo>
                    <a:lnTo>
                      <a:pt x="251" y="79"/>
                    </a:lnTo>
                    <a:lnTo>
                      <a:pt x="250" y="78"/>
                    </a:lnTo>
                    <a:lnTo>
                      <a:pt x="211" y="67"/>
                    </a:lnTo>
                    <a:lnTo>
                      <a:pt x="192" y="62"/>
                    </a:lnTo>
                    <a:lnTo>
                      <a:pt x="177" y="58"/>
                    </a:lnTo>
                    <a:lnTo>
                      <a:pt x="174" y="57"/>
                    </a:lnTo>
                    <a:lnTo>
                      <a:pt x="172" y="57"/>
                    </a:lnTo>
                    <a:lnTo>
                      <a:pt x="129" y="47"/>
                    </a:lnTo>
                    <a:lnTo>
                      <a:pt x="108" y="41"/>
                    </a:lnTo>
                    <a:lnTo>
                      <a:pt x="97" y="39"/>
                    </a:lnTo>
                    <a:lnTo>
                      <a:pt x="92" y="39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49" y="30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28" y="26"/>
                    </a:lnTo>
                    <a:lnTo>
                      <a:pt x="19" y="24"/>
                    </a:lnTo>
                    <a:lnTo>
                      <a:pt x="14" y="24"/>
                    </a:lnTo>
                    <a:lnTo>
                      <a:pt x="1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81B5"/>
              </a:solidFill>
              <a:ln w="0">
                <a:solidFill>
                  <a:srgbClr val="5E81B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342374" y="2961947"/>
            <a:ext cx="336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Constraint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  <a:p>
            <a:endParaRPr lang="ja-JP" altLang="en-US" sz="2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35"/>
              <p:cNvSpPr/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6" name="角丸四角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7500793" y="4011121"/>
            <a:ext cx="1308609" cy="937078"/>
            <a:chOff x="9324528" y="3282290"/>
            <a:chExt cx="2061275" cy="1276845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3282290"/>
              <a:ext cx="2061275" cy="1276845"/>
            </a:xfrm>
            <a:prstGeom prst="rect">
              <a:avLst/>
            </a:prstGeom>
          </p:spPr>
        </p:pic>
        <p:grpSp>
          <p:nvGrpSpPr>
            <p:cNvPr id="40" name="Group 14"/>
            <p:cNvGrpSpPr>
              <a:grpSpLocks noChangeAspect="1"/>
            </p:cNvGrpSpPr>
            <p:nvPr/>
          </p:nvGrpSpPr>
          <p:grpSpPr bwMode="auto">
            <a:xfrm>
              <a:off x="9324528" y="3284984"/>
              <a:ext cx="2061275" cy="1267367"/>
              <a:chOff x="-243" y="2635"/>
              <a:chExt cx="2082" cy="1290"/>
            </a:xfrm>
          </p:grpSpPr>
          <p:sp>
            <p:nvSpPr>
              <p:cNvPr id="4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-243" y="2635"/>
                <a:ext cx="2082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-243" y="2635"/>
                <a:ext cx="2082" cy="128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43" name="Freeform 16"/>
              <p:cNvSpPr>
                <a:spLocks noEditPoints="1"/>
              </p:cNvSpPr>
              <p:nvPr/>
            </p:nvSpPr>
            <p:spPr bwMode="auto">
              <a:xfrm>
                <a:off x="-48" y="2699"/>
                <a:ext cx="1845" cy="1167"/>
              </a:xfrm>
              <a:custGeom>
                <a:avLst/>
                <a:gdLst>
                  <a:gd name="T0" fmla="*/ 121 w 3691"/>
                  <a:gd name="T1" fmla="*/ 1626 h 2334"/>
                  <a:gd name="T2" fmla="*/ 1854 w 3691"/>
                  <a:gd name="T3" fmla="*/ 1091 h 2334"/>
                  <a:gd name="T4" fmla="*/ 47 w 3691"/>
                  <a:gd name="T5" fmla="*/ 452 h 2334"/>
                  <a:gd name="T6" fmla="*/ 109 w 3691"/>
                  <a:gd name="T7" fmla="*/ 1292 h 2334"/>
                  <a:gd name="T8" fmla="*/ 138 w 3691"/>
                  <a:gd name="T9" fmla="*/ 1573 h 2334"/>
                  <a:gd name="T10" fmla="*/ 173 w 3691"/>
                  <a:gd name="T11" fmla="*/ 1827 h 2334"/>
                  <a:gd name="T12" fmla="*/ 198 w 3691"/>
                  <a:gd name="T13" fmla="*/ 1970 h 2334"/>
                  <a:gd name="T14" fmla="*/ 244 w 3691"/>
                  <a:gd name="T15" fmla="*/ 2150 h 2334"/>
                  <a:gd name="T16" fmla="*/ 273 w 3691"/>
                  <a:gd name="T17" fmla="*/ 2226 h 2334"/>
                  <a:gd name="T18" fmla="*/ 294 w 3691"/>
                  <a:gd name="T19" fmla="*/ 2267 h 2334"/>
                  <a:gd name="T20" fmla="*/ 321 w 3691"/>
                  <a:gd name="T21" fmla="*/ 2296 h 2334"/>
                  <a:gd name="T22" fmla="*/ 346 w 3691"/>
                  <a:gd name="T23" fmla="*/ 2308 h 2334"/>
                  <a:gd name="T24" fmla="*/ 376 w 3691"/>
                  <a:gd name="T25" fmla="*/ 2307 h 2334"/>
                  <a:gd name="T26" fmla="*/ 398 w 3691"/>
                  <a:gd name="T27" fmla="*/ 2298 h 2334"/>
                  <a:gd name="T28" fmla="*/ 427 w 3691"/>
                  <a:gd name="T29" fmla="*/ 2277 h 2334"/>
                  <a:gd name="T30" fmla="*/ 504 w 3691"/>
                  <a:gd name="T31" fmla="*/ 2187 h 2334"/>
                  <a:gd name="T32" fmla="*/ 904 w 3691"/>
                  <a:gd name="T33" fmla="*/ 1605 h 2334"/>
                  <a:gd name="T34" fmla="*/ 1241 w 3691"/>
                  <a:gd name="T35" fmla="*/ 1302 h 2334"/>
                  <a:gd name="T36" fmla="*/ 1322 w 3691"/>
                  <a:gd name="T37" fmla="*/ 1255 h 2334"/>
                  <a:gd name="T38" fmla="*/ 1405 w 3691"/>
                  <a:gd name="T39" fmla="*/ 1215 h 2334"/>
                  <a:gd name="T40" fmla="*/ 1489 w 3691"/>
                  <a:gd name="T41" fmla="*/ 1182 h 2334"/>
                  <a:gd name="T42" fmla="*/ 1583 w 3691"/>
                  <a:gd name="T43" fmla="*/ 1150 h 2334"/>
                  <a:gd name="T44" fmla="*/ 1664 w 3691"/>
                  <a:gd name="T45" fmla="*/ 1130 h 2334"/>
                  <a:gd name="T46" fmla="*/ 1744 w 3691"/>
                  <a:gd name="T47" fmla="*/ 1112 h 2334"/>
                  <a:gd name="T48" fmla="*/ 1816 w 3691"/>
                  <a:gd name="T49" fmla="*/ 1097 h 2334"/>
                  <a:gd name="T50" fmla="*/ 1895 w 3691"/>
                  <a:gd name="T51" fmla="*/ 1086 h 2334"/>
                  <a:gd name="T52" fmla="*/ 2012 w 3691"/>
                  <a:gd name="T53" fmla="*/ 1071 h 2334"/>
                  <a:gd name="T54" fmla="*/ 2132 w 3691"/>
                  <a:gd name="T55" fmla="*/ 1059 h 2334"/>
                  <a:gd name="T56" fmla="*/ 2257 w 3691"/>
                  <a:gd name="T57" fmla="*/ 1052 h 2334"/>
                  <a:gd name="T58" fmla="*/ 2416 w 3691"/>
                  <a:gd name="T59" fmla="*/ 1044 h 2334"/>
                  <a:gd name="T60" fmla="*/ 2661 w 3691"/>
                  <a:gd name="T61" fmla="*/ 1037 h 2334"/>
                  <a:gd name="T62" fmla="*/ 3046 w 3691"/>
                  <a:gd name="T63" fmla="*/ 1030 h 2334"/>
                  <a:gd name="T64" fmla="*/ 3231 w 3691"/>
                  <a:gd name="T65" fmla="*/ 1052 h 2334"/>
                  <a:gd name="T66" fmla="*/ 2740 w 3691"/>
                  <a:gd name="T67" fmla="*/ 1058 h 2334"/>
                  <a:gd name="T68" fmla="*/ 2479 w 3691"/>
                  <a:gd name="T69" fmla="*/ 1064 h 2334"/>
                  <a:gd name="T70" fmla="*/ 2298 w 3691"/>
                  <a:gd name="T71" fmla="*/ 1072 h 2334"/>
                  <a:gd name="T72" fmla="*/ 2134 w 3691"/>
                  <a:gd name="T73" fmla="*/ 1082 h 2334"/>
                  <a:gd name="T74" fmla="*/ 1979 w 3691"/>
                  <a:gd name="T75" fmla="*/ 1097 h 2334"/>
                  <a:gd name="T76" fmla="*/ 1892 w 3691"/>
                  <a:gd name="T77" fmla="*/ 1110 h 2334"/>
                  <a:gd name="T78" fmla="*/ 1815 w 3691"/>
                  <a:gd name="T79" fmla="*/ 1121 h 2334"/>
                  <a:gd name="T80" fmla="*/ 1727 w 3691"/>
                  <a:gd name="T81" fmla="*/ 1138 h 2334"/>
                  <a:gd name="T82" fmla="*/ 1611 w 3691"/>
                  <a:gd name="T83" fmla="*/ 1167 h 2334"/>
                  <a:gd name="T84" fmla="*/ 1571 w 3691"/>
                  <a:gd name="T85" fmla="*/ 1178 h 2334"/>
                  <a:gd name="T86" fmla="*/ 1488 w 3691"/>
                  <a:gd name="T87" fmla="*/ 1207 h 2334"/>
                  <a:gd name="T88" fmla="*/ 1368 w 3691"/>
                  <a:gd name="T89" fmla="*/ 1256 h 2334"/>
                  <a:gd name="T90" fmla="*/ 1263 w 3691"/>
                  <a:gd name="T91" fmla="*/ 1314 h 2334"/>
                  <a:gd name="T92" fmla="*/ 1163 w 3691"/>
                  <a:gd name="T93" fmla="*/ 1384 h 2334"/>
                  <a:gd name="T94" fmla="*/ 596 w 3691"/>
                  <a:gd name="T95" fmla="*/ 2091 h 2334"/>
                  <a:gd name="T96" fmla="*/ 520 w 3691"/>
                  <a:gd name="T97" fmla="*/ 2203 h 2334"/>
                  <a:gd name="T98" fmla="*/ 473 w 3691"/>
                  <a:gd name="T99" fmla="*/ 2262 h 2334"/>
                  <a:gd name="T100" fmla="*/ 420 w 3691"/>
                  <a:gd name="T101" fmla="*/ 2311 h 2334"/>
                  <a:gd name="T102" fmla="*/ 403 w 3691"/>
                  <a:gd name="T103" fmla="*/ 2322 h 2334"/>
                  <a:gd name="T104" fmla="*/ 374 w 3691"/>
                  <a:gd name="T105" fmla="*/ 2332 h 2334"/>
                  <a:gd name="T106" fmla="*/ 322 w 3691"/>
                  <a:gd name="T107" fmla="*/ 2325 h 2334"/>
                  <a:gd name="T108" fmla="*/ 284 w 3691"/>
                  <a:gd name="T109" fmla="*/ 2292 h 2334"/>
                  <a:gd name="T110" fmla="*/ 264 w 3691"/>
                  <a:gd name="T111" fmla="*/ 2262 h 2334"/>
                  <a:gd name="T112" fmla="*/ 235 w 3691"/>
                  <a:gd name="T113" fmla="*/ 2197 h 2334"/>
                  <a:gd name="T114" fmla="*/ 211 w 3691"/>
                  <a:gd name="T115" fmla="*/ 2123 h 2334"/>
                  <a:gd name="T116" fmla="*/ 172 w 3691"/>
                  <a:gd name="T117" fmla="*/ 1948 h 2334"/>
                  <a:gd name="T118" fmla="*/ 149 w 3691"/>
                  <a:gd name="T119" fmla="*/ 1816 h 2334"/>
                  <a:gd name="T120" fmla="*/ 128 w 3691"/>
                  <a:gd name="T121" fmla="*/ 1666 h 2334"/>
                  <a:gd name="T122" fmla="*/ 88 w 3691"/>
                  <a:gd name="T123" fmla="*/ 1319 h 2334"/>
                  <a:gd name="T124" fmla="*/ 24 w 3691"/>
                  <a:gd name="T125" fmla="*/ 453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1" h="2334">
                    <a:moveTo>
                      <a:pt x="244" y="2150"/>
                    </a:moveTo>
                    <a:lnTo>
                      <a:pt x="246" y="2158"/>
                    </a:lnTo>
                    <a:lnTo>
                      <a:pt x="244" y="2150"/>
                    </a:lnTo>
                    <a:lnTo>
                      <a:pt x="244" y="2150"/>
                    </a:lnTo>
                    <a:close/>
                    <a:moveTo>
                      <a:pt x="124" y="1645"/>
                    </a:moveTo>
                    <a:lnTo>
                      <a:pt x="128" y="1666"/>
                    </a:lnTo>
                    <a:lnTo>
                      <a:pt x="126" y="1666"/>
                    </a:lnTo>
                    <a:lnTo>
                      <a:pt x="124" y="1645"/>
                    </a:lnTo>
                    <a:close/>
                    <a:moveTo>
                      <a:pt x="121" y="1626"/>
                    </a:moveTo>
                    <a:lnTo>
                      <a:pt x="121" y="1626"/>
                    </a:lnTo>
                    <a:lnTo>
                      <a:pt x="125" y="1657"/>
                    </a:lnTo>
                    <a:lnTo>
                      <a:pt x="121" y="1626"/>
                    </a:lnTo>
                    <a:close/>
                    <a:moveTo>
                      <a:pt x="1251" y="1295"/>
                    </a:moveTo>
                    <a:lnTo>
                      <a:pt x="1248" y="1297"/>
                    </a:lnTo>
                    <a:lnTo>
                      <a:pt x="1246" y="1298"/>
                    </a:lnTo>
                    <a:lnTo>
                      <a:pt x="1251" y="1295"/>
                    </a:lnTo>
                    <a:close/>
                    <a:moveTo>
                      <a:pt x="1855" y="1091"/>
                    </a:moveTo>
                    <a:lnTo>
                      <a:pt x="1854" y="1091"/>
                    </a:lnTo>
                    <a:lnTo>
                      <a:pt x="1847" y="1092"/>
                    </a:lnTo>
                    <a:lnTo>
                      <a:pt x="1855" y="1091"/>
                    </a:lnTo>
                    <a:close/>
                    <a:moveTo>
                      <a:pt x="23" y="0"/>
                    </a:moveTo>
                    <a:lnTo>
                      <a:pt x="24" y="45"/>
                    </a:lnTo>
                    <a:lnTo>
                      <a:pt x="25" y="72"/>
                    </a:lnTo>
                    <a:lnTo>
                      <a:pt x="29" y="148"/>
                    </a:lnTo>
                    <a:lnTo>
                      <a:pt x="35" y="245"/>
                    </a:lnTo>
                    <a:lnTo>
                      <a:pt x="45" y="430"/>
                    </a:lnTo>
                    <a:lnTo>
                      <a:pt x="47" y="452"/>
                    </a:lnTo>
                    <a:lnTo>
                      <a:pt x="48" y="475"/>
                    </a:lnTo>
                    <a:lnTo>
                      <a:pt x="51" y="518"/>
                    </a:lnTo>
                    <a:lnTo>
                      <a:pt x="56" y="602"/>
                    </a:lnTo>
                    <a:lnTo>
                      <a:pt x="67" y="763"/>
                    </a:lnTo>
                    <a:lnTo>
                      <a:pt x="72" y="838"/>
                    </a:lnTo>
                    <a:lnTo>
                      <a:pt x="77" y="910"/>
                    </a:lnTo>
                    <a:lnTo>
                      <a:pt x="87" y="1047"/>
                    </a:lnTo>
                    <a:lnTo>
                      <a:pt x="87" y="1047"/>
                    </a:lnTo>
                    <a:lnTo>
                      <a:pt x="109" y="1292"/>
                    </a:lnTo>
                    <a:lnTo>
                      <a:pt x="111" y="1317"/>
                    </a:lnTo>
                    <a:lnTo>
                      <a:pt x="114" y="1343"/>
                    </a:lnTo>
                    <a:lnTo>
                      <a:pt x="119" y="1393"/>
                    </a:lnTo>
                    <a:lnTo>
                      <a:pt x="129" y="1486"/>
                    </a:lnTo>
                    <a:lnTo>
                      <a:pt x="131" y="1509"/>
                    </a:lnTo>
                    <a:lnTo>
                      <a:pt x="131" y="1510"/>
                    </a:lnTo>
                    <a:lnTo>
                      <a:pt x="133" y="1530"/>
                    </a:lnTo>
                    <a:lnTo>
                      <a:pt x="133" y="1530"/>
                    </a:lnTo>
                    <a:lnTo>
                      <a:pt x="138" y="1573"/>
                    </a:lnTo>
                    <a:lnTo>
                      <a:pt x="148" y="1654"/>
                    </a:lnTo>
                    <a:lnTo>
                      <a:pt x="149" y="1663"/>
                    </a:lnTo>
                    <a:lnTo>
                      <a:pt x="150" y="1673"/>
                    </a:lnTo>
                    <a:lnTo>
                      <a:pt x="153" y="1691"/>
                    </a:lnTo>
                    <a:lnTo>
                      <a:pt x="158" y="1727"/>
                    </a:lnTo>
                    <a:lnTo>
                      <a:pt x="168" y="1796"/>
                    </a:lnTo>
                    <a:lnTo>
                      <a:pt x="169" y="1803"/>
                    </a:lnTo>
                    <a:lnTo>
                      <a:pt x="170" y="1812"/>
                    </a:lnTo>
                    <a:lnTo>
                      <a:pt x="173" y="1827"/>
                    </a:lnTo>
                    <a:lnTo>
                      <a:pt x="177" y="1857"/>
                    </a:lnTo>
                    <a:lnTo>
                      <a:pt x="187" y="1914"/>
                    </a:lnTo>
                    <a:lnTo>
                      <a:pt x="189" y="1928"/>
                    </a:lnTo>
                    <a:lnTo>
                      <a:pt x="189" y="1928"/>
                    </a:lnTo>
                    <a:lnTo>
                      <a:pt x="193" y="1942"/>
                    </a:lnTo>
                    <a:lnTo>
                      <a:pt x="192" y="1940"/>
                    </a:lnTo>
                    <a:lnTo>
                      <a:pt x="193" y="1943"/>
                    </a:lnTo>
                    <a:lnTo>
                      <a:pt x="198" y="1970"/>
                    </a:lnTo>
                    <a:lnTo>
                      <a:pt x="198" y="1970"/>
                    </a:lnTo>
                    <a:lnTo>
                      <a:pt x="210" y="2027"/>
                    </a:lnTo>
                    <a:lnTo>
                      <a:pt x="211" y="2032"/>
                    </a:lnTo>
                    <a:lnTo>
                      <a:pt x="213" y="2044"/>
                    </a:lnTo>
                    <a:lnTo>
                      <a:pt x="220" y="2066"/>
                    </a:lnTo>
                    <a:lnTo>
                      <a:pt x="232" y="2116"/>
                    </a:lnTo>
                    <a:lnTo>
                      <a:pt x="240" y="2143"/>
                    </a:lnTo>
                    <a:lnTo>
                      <a:pt x="241" y="2145"/>
                    </a:lnTo>
                    <a:lnTo>
                      <a:pt x="242" y="2147"/>
                    </a:lnTo>
                    <a:lnTo>
                      <a:pt x="244" y="2150"/>
                    </a:lnTo>
                    <a:lnTo>
                      <a:pt x="246" y="2159"/>
                    </a:lnTo>
                    <a:lnTo>
                      <a:pt x="251" y="2174"/>
                    </a:lnTo>
                    <a:lnTo>
                      <a:pt x="251" y="2174"/>
                    </a:lnTo>
                    <a:lnTo>
                      <a:pt x="254" y="2182"/>
                    </a:lnTo>
                    <a:lnTo>
                      <a:pt x="256" y="2188"/>
                    </a:lnTo>
                    <a:lnTo>
                      <a:pt x="261" y="2202"/>
                    </a:lnTo>
                    <a:lnTo>
                      <a:pt x="261" y="2202"/>
                    </a:lnTo>
                    <a:lnTo>
                      <a:pt x="271" y="2225"/>
                    </a:lnTo>
                    <a:lnTo>
                      <a:pt x="273" y="2226"/>
                    </a:lnTo>
                    <a:lnTo>
                      <a:pt x="274" y="2230"/>
                    </a:lnTo>
                    <a:lnTo>
                      <a:pt x="274" y="2230"/>
                    </a:lnTo>
                    <a:lnTo>
                      <a:pt x="284" y="2250"/>
                    </a:lnTo>
                    <a:lnTo>
                      <a:pt x="284" y="2250"/>
                    </a:lnTo>
                    <a:lnTo>
                      <a:pt x="287" y="2255"/>
                    </a:lnTo>
                    <a:lnTo>
                      <a:pt x="290" y="2262"/>
                    </a:lnTo>
                    <a:lnTo>
                      <a:pt x="290" y="2262"/>
                    </a:lnTo>
                    <a:lnTo>
                      <a:pt x="292" y="2263"/>
                    </a:lnTo>
                    <a:lnTo>
                      <a:pt x="294" y="2267"/>
                    </a:lnTo>
                    <a:lnTo>
                      <a:pt x="294" y="2267"/>
                    </a:lnTo>
                    <a:lnTo>
                      <a:pt x="297" y="2270"/>
                    </a:lnTo>
                    <a:lnTo>
                      <a:pt x="295" y="2270"/>
                    </a:lnTo>
                    <a:lnTo>
                      <a:pt x="302" y="2277"/>
                    </a:lnTo>
                    <a:lnTo>
                      <a:pt x="302" y="2277"/>
                    </a:lnTo>
                    <a:lnTo>
                      <a:pt x="305" y="2281"/>
                    </a:lnTo>
                    <a:lnTo>
                      <a:pt x="308" y="2284"/>
                    </a:lnTo>
                    <a:lnTo>
                      <a:pt x="319" y="2296"/>
                    </a:lnTo>
                    <a:lnTo>
                      <a:pt x="321" y="2296"/>
                    </a:lnTo>
                    <a:lnTo>
                      <a:pt x="326" y="2301"/>
                    </a:lnTo>
                    <a:lnTo>
                      <a:pt x="327" y="2302"/>
                    </a:lnTo>
                    <a:lnTo>
                      <a:pt x="331" y="2302"/>
                    </a:lnTo>
                    <a:lnTo>
                      <a:pt x="333" y="2305"/>
                    </a:lnTo>
                    <a:lnTo>
                      <a:pt x="336" y="2305"/>
                    </a:lnTo>
                    <a:lnTo>
                      <a:pt x="338" y="2307"/>
                    </a:lnTo>
                    <a:lnTo>
                      <a:pt x="342" y="2307"/>
                    </a:lnTo>
                    <a:lnTo>
                      <a:pt x="343" y="2308"/>
                    </a:lnTo>
                    <a:lnTo>
                      <a:pt x="346" y="2308"/>
                    </a:lnTo>
                    <a:lnTo>
                      <a:pt x="347" y="2310"/>
                    </a:lnTo>
                    <a:lnTo>
                      <a:pt x="352" y="2310"/>
                    </a:lnTo>
                    <a:lnTo>
                      <a:pt x="353" y="2311"/>
                    </a:lnTo>
                    <a:lnTo>
                      <a:pt x="361" y="2311"/>
                    </a:lnTo>
                    <a:lnTo>
                      <a:pt x="362" y="2310"/>
                    </a:lnTo>
                    <a:lnTo>
                      <a:pt x="369" y="2310"/>
                    </a:lnTo>
                    <a:lnTo>
                      <a:pt x="371" y="2308"/>
                    </a:lnTo>
                    <a:lnTo>
                      <a:pt x="374" y="2308"/>
                    </a:lnTo>
                    <a:lnTo>
                      <a:pt x="376" y="2307"/>
                    </a:lnTo>
                    <a:lnTo>
                      <a:pt x="379" y="2307"/>
                    </a:lnTo>
                    <a:lnTo>
                      <a:pt x="380" y="2307"/>
                    </a:lnTo>
                    <a:lnTo>
                      <a:pt x="381" y="2305"/>
                    </a:lnTo>
                    <a:lnTo>
                      <a:pt x="386" y="2305"/>
                    </a:lnTo>
                    <a:lnTo>
                      <a:pt x="388" y="2303"/>
                    </a:lnTo>
                    <a:lnTo>
                      <a:pt x="390" y="2301"/>
                    </a:lnTo>
                    <a:lnTo>
                      <a:pt x="394" y="2301"/>
                    </a:lnTo>
                    <a:lnTo>
                      <a:pt x="396" y="2299"/>
                    </a:lnTo>
                    <a:lnTo>
                      <a:pt x="398" y="2298"/>
                    </a:lnTo>
                    <a:lnTo>
                      <a:pt x="398" y="2297"/>
                    </a:lnTo>
                    <a:lnTo>
                      <a:pt x="408" y="2292"/>
                    </a:lnTo>
                    <a:lnTo>
                      <a:pt x="408" y="2292"/>
                    </a:lnTo>
                    <a:lnTo>
                      <a:pt x="417" y="2286"/>
                    </a:lnTo>
                    <a:lnTo>
                      <a:pt x="420" y="2282"/>
                    </a:lnTo>
                    <a:lnTo>
                      <a:pt x="419" y="2283"/>
                    </a:lnTo>
                    <a:lnTo>
                      <a:pt x="422" y="2281"/>
                    </a:lnTo>
                    <a:lnTo>
                      <a:pt x="427" y="2277"/>
                    </a:lnTo>
                    <a:lnTo>
                      <a:pt x="427" y="2277"/>
                    </a:lnTo>
                    <a:lnTo>
                      <a:pt x="437" y="2268"/>
                    </a:lnTo>
                    <a:lnTo>
                      <a:pt x="457" y="2245"/>
                    </a:lnTo>
                    <a:lnTo>
                      <a:pt x="467" y="2235"/>
                    </a:lnTo>
                    <a:lnTo>
                      <a:pt x="477" y="2221"/>
                    </a:lnTo>
                    <a:lnTo>
                      <a:pt x="497" y="2196"/>
                    </a:lnTo>
                    <a:lnTo>
                      <a:pt x="497" y="2196"/>
                    </a:lnTo>
                    <a:lnTo>
                      <a:pt x="500" y="2191"/>
                    </a:lnTo>
                    <a:lnTo>
                      <a:pt x="501" y="2191"/>
                    </a:lnTo>
                    <a:lnTo>
                      <a:pt x="504" y="2187"/>
                    </a:lnTo>
                    <a:lnTo>
                      <a:pt x="509" y="2181"/>
                    </a:lnTo>
                    <a:lnTo>
                      <a:pt x="519" y="2167"/>
                    </a:lnTo>
                    <a:lnTo>
                      <a:pt x="538" y="2138"/>
                    </a:lnTo>
                    <a:lnTo>
                      <a:pt x="577" y="2078"/>
                    </a:lnTo>
                    <a:lnTo>
                      <a:pt x="655" y="1957"/>
                    </a:lnTo>
                    <a:lnTo>
                      <a:pt x="738" y="1827"/>
                    </a:lnTo>
                    <a:lnTo>
                      <a:pt x="817" y="1716"/>
                    </a:lnTo>
                    <a:lnTo>
                      <a:pt x="902" y="1606"/>
                    </a:lnTo>
                    <a:lnTo>
                      <a:pt x="904" y="1605"/>
                    </a:lnTo>
                    <a:lnTo>
                      <a:pt x="987" y="1511"/>
                    </a:lnTo>
                    <a:lnTo>
                      <a:pt x="1065" y="1436"/>
                    </a:lnTo>
                    <a:lnTo>
                      <a:pt x="1067" y="1434"/>
                    </a:lnTo>
                    <a:lnTo>
                      <a:pt x="1150" y="1365"/>
                    </a:lnTo>
                    <a:lnTo>
                      <a:pt x="1229" y="1309"/>
                    </a:lnTo>
                    <a:lnTo>
                      <a:pt x="1232" y="1306"/>
                    </a:lnTo>
                    <a:lnTo>
                      <a:pt x="1233" y="1306"/>
                    </a:lnTo>
                    <a:lnTo>
                      <a:pt x="1241" y="1302"/>
                    </a:lnTo>
                    <a:lnTo>
                      <a:pt x="1241" y="1302"/>
                    </a:lnTo>
                    <a:lnTo>
                      <a:pt x="1248" y="1297"/>
                    </a:lnTo>
                    <a:lnTo>
                      <a:pt x="1252" y="1295"/>
                    </a:lnTo>
                    <a:lnTo>
                      <a:pt x="1274" y="1283"/>
                    </a:lnTo>
                    <a:lnTo>
                      <a:pt x="1315" y="1259"/>
                    </a:lnTo>
                    <a:lnTo>
                      <a:pt x="1315" y="1258"/>
                    </a:lnTo>
                    <a:lnTo>
                      <a:pt x="1318" y="1256"/>
                    </a:lnTo>
                    <a:lnTo>
                      <a:pt x="1320" y="1255"/>
                    </a:lnTo>
                    <a:lnTo>
                      <a:pt x="1324" y="1254"/>
                    </a:lnTo>
                    <a:lnTo>
                      <a:pt x="1322" y="1255"/>
                    </a:lnTo>
                    <a:lnTo>
                      <a:pt x="1327" y="1253"/>
                    </a:lnTo>
                    <a:lnTo>
                      <a:pt x="1327" y="1253"/>
                    </a:lnTo>
                    <a:lnTo>
                      <a:pt x="1337" y="1248"/>
                    </a:lnTo>
                    <a:lnTo>
                      <a:pt x="1358" y="1236"/>
                    </a:lnTo>
                    <a:lnTo>
                      <a:pt x="1354" y="1239"/>
                    </a:lnTo>
                    <a:lnTo>
                      <a:pt x="1359" y="1236"/>
                    </a:lnTo>
                    <a:lnTo>
                      <a:pt x="1399" y="1218"/>
                    </a:lnTo>
                    <a:lnTo>
                      <a:pt x="1401" y="1215"/>
                    </a:lnTo>
                    <a:lnTo>
                      <a:pt x="1405" y="1215"/>
                    </a:lnTo>
                    <a:lnTo>
                      <a:pt x="1407" y="1213"/>
                    </a:lnTo>
                    <a:lnTo>
                      <a:pt x="1409" y="1212"/>
                    </a:lnTo>
                    <a:lnTo>
                      <a:pt x="1410" y="1212"/>
                    </a:lnTo>
                    <a:lnTo>
                      <a:pt x="1440" y="1201"/>
                    </a:lnTo>
                    <a:lnTo>
                      <a:pt x="1477" y="1187"/>
                    </a:lnTo>
                    <a:lnTo>
                      <a:pt x="1479" y="1183"/>
                    </a:lnTo>
                    <a:lnTo>
                      <a:pt x="1486" y="1183"/>
                    </a:lnTo>
                    <a:lnTo>
                      <a:pt x="1489" y="1182"/>
                    </a:lnTo>
                    <a:lnTo>
                      <a:pt x="1489" y="1182"/>
                    </a:lnTo>
                    <a:lnTo>
                      <a:pt x="1500" y="1178"/>
                    </a:lnTo>
                    <a:lnTo>
                      <a:pt x="1521" y="1170"/>
                    </a:lnTo>
                    <a:lnTo>
                      <a:pt x="1564" y="1157"/>
                    </a:lnTo>
                    <a:lnTo>
                      <a:pt x="1565" y="1154"/>
                    </a:lnTo>
                    <a:lnTo>
                      <a:pt x="1573" y="1154"/>
                    </a:lnTo>
                    <a:lnTo>
                      <a:pt x="1573" y="1155"/>
                    </a:lnTo>
                    <a:lnTo>
                      <a:pt x="1574" y="1154"/>
                    </a:lnTo>
                    <a:lnTo>
                      <a:pt x="1574" y="1154"/>
                    </a:lnTo>
                    <a:lnTo>
                      <a:pt x="1583" y="1150"/>
                    </a:lnTo>
                    <a:lnTo>
                      <a:pt x="1584" y="1150"/>
                    </a:lnTo>
                    <a:lnTo>
                      <a:pt x="1604" y="1145"/>
                    </a:lnTo>
                    <a:lnTo>
                      <a:pt x="1643" y="1134"/>
                    </a:lnTo>
                    <a:lnTo>
                      <a:pt x="1645" y="1133"/>
                    </a:lnTo>
                    <a:lnTo>
                      <a:pt x="1646" y="1133"/>
                    </a:lnTo>
                    <a:lnTo>
                      <a:pt x="1648" y="1131"/>
                    </a:lnTo>
                    <a:lnTo>
                      <a:pt x="1656" y="1131"/>
                    </a:lnTo>
                    <a:lnTo>
                      <a:pt x="1656" y="1133"/>
                    </a:lnTo>
                    <a:lnTo>
                      <a:pt x="1664" y="1130"/>
                    </a:lnTo>
                    <a:lnTo>
                      <a:pt x="1683" y="1125"/>
                    </a:lnTo>
                    <a:lnTo>
                      <a:pt x="1722" y="1116"/>
                    </a:lnTo>
                    <a:lnTo>
                      <a:pt x="1724" y="1115"/>
                    </a:lnTo>
                    <a:lnTo>
                      <a:pt x="1727" y="1115"/>
                    </a:lnTo>
                    <a:lnTo>
                      <a:pt x="1732" y="1114"/>
                    </a:lnTo>
                    <a:lnTo>
                      <a:pt x="1736" y="1112"/>
                    </a:lnTo>
                    <a:lnTo>
                      <a:pt x="1733" y="1112"/>
                    </a:lnTo>
                    <a:lnTo>
                      <a:pt x="1744" y="1111"/>
                    </a:lnTo>
                    <a:lnTo>
                      <a:pt x="1744" y="1112"/>
                    </a:lnTo>
                    <a:lnTo>
                      <a:pt x="1763" y="1107"/>
                    </a:lnTo>
                    <a:lnTo>
                      <a:pt x="1765" y="1107"/>
                    </a:lnTo>
                    <a:lnTo>
                      <a:pt x="1807" y="1100"/>
                    </a:lnTo>
                    <a:lnTo>
                      <a:pt x="1810" y="1098"/>
                    </a:lnTo>
                    <a:lnTo>
                      <a:pt x="1813" y="1098"/>
                    </a:lnTo>
                    <a:lnTo>
                      <a:pt x="1813" y="1098"/>
                    </a:lnTo>
                    <a:lnTo>
                      <a:pt x="1815" y="1098"/>
                    </a:lnTo>
                    <a:lnTo>
                      <a:pt x="1819" y="1097"/>
                    </a:lnTo>
                    <a:lnTo>
                      <a:pt x="1816" y="1097"/>
                    </a:lnTo>
                    <a:lnTo>
                      <a:pt x="1826" y="1096"/>
                    </a:lnTo>
                    <a:lnTo>
                      <a:pt x="1826" y="1097"/>
                    </a:lnTo>
                    <a:lnTo>
                      <a:pt x="1847" y="1093"/>
                    </a:lnTo>
                    <a:lnTo>
                      <a:pt x="1854" y="1091"/>
                    </a:lnTo>
                    <a:lnTo>
                      <a:pt x="1882" y="1087"/>
                    </a:lnTo>
                    <a:lnTo>
                      <a:pt x="1883" y="1086"/>
                    </a:lnTo>
                    <a:lnTo>
                      <a:pt x="1892" y="1086"/>
                    </a:lnTo>
                    <a:lnTo>
                      <a:pt x="1892" y="1086"/>
                    </a:lnTo>
                    <a:lnTo>
                      <a:pt x="1895" y="1086"/>
                    </a:lnTo>
                    <a:lnTo>
                      <a:pt x="1898" y="1085"/>
                    </a:lnTo>
                    <a:lnTo>
                      <a:pt x="1896" y="1085"/>
                    </a:lnTo>
                    <a:lnTo>
                      <a:pt x="1907" y="1083"/>
                    </a:lnTo>
                    <a:lnTo>
                      <a:pt x="1929" y="1081"/>
                    </a:lnTo>
                    <a:lnTo>
                      <a:pt x="1970" y="1076"/>
                    </a:lnTo>
                    <a:lnTo>
                      <a:pt x="1972" y="1076"/>
                    </a:lnTo>
                    <a:lnTo>
                      <a:pt x="1974" y="1074"/>
                    </a:lnTo>
                    <a:lnTo>
                      <a:pt x="1982" y="1074"/>
                    </a:lnTo>
                    <a:lnTo>
                      <a:pt x="2012" y="1071"/>
                    </a:lnTo>
                    <a:lnTo>
                      <a:pt x="2054" y="1067"/>
                    </a:lnTo>
                    <a:lnTo>
                      <a:pt x="2055" y="1067"/>
                    </a:lnTo>
                    <a:lnTo>
                      <a:pt x="2057" y="1066"/>
                    </a:lnTo>
                    <a:lnTo>
                      <a:pt x="2064" y="1066"/>
                    </a:lnTo>
                    <a:lnTo>
                      <a:pt x="2074" y="1064"/>
                    </a:lnTo>
                    <a:lnTo>
                      <a:pt x="2075" y="1064"/>
                    </a:lnTo>
                    <a:lnTo>
                      <a:pt x="2093" y="1063"/>
                    </a:lnTo>
                    <a:lnTo>
                      <a:pt x="2093" y="1063"/>
                    </a:lnTo>
                    <a:lnTo>
                      <a:pt x="2132" y="1059"/>
                    </a:lnTo>
                    <a:lnTo>
                      <a:pt x="2143" y="1059"/>
                    </a:lnTo>
                    <a:lnTo>
                      <a:pt x="2153" y="1058"/>
                    </a:lnTo>
                    <a:lnTo>
                      <a:pt x="2155" y="1058"/>
                    </a:lnTo>
                    <a:lnTo>
                      <a:pt x="2176" y="1057"/>
                    </a:lnTo>
                    <a:lnTo>
                      <a:pt x="2218" y="1054"/>
                    </a:lnTo>
                    <a:lnTo>
                      <a:pt x="2218" y="1054"/>
                    </a:lnTo>
                    <a:lnTo>
                      <a:pt x="2220" y="1053"/>
                    </a:lnTo>
                    <a:lnTo>
                      <a:pt x="2238" y="1053"/>
                    </a:lnTo>
                    <a:lnTo>
                      <a:pt x="2257" y="1052"/>
                    </a:lnTo>
                    <a:lnTo>
                      <a:pt x="2297" y="1049"/>
                    </a:lnTo>
                    <a:lnTo>
                      <a:pt x="2305" y="1049"/>
                    </a:lnTo>
                    <a:lnTo>
                      <a:pt x="2315" y="1048"/>
                    </a:lnTo>
                    <a:lnTo>
                      <a:pt x="2316" y="1048"/>
                    </a:lnTo>
                    <a:lnTo>
                      <a:pt x="2335" y="1047"/>
                    </a:lnTo>
                    <a:lnTo>
                      <a:pt x="2374" y="1045"/>
                    </a:lnTo>
                    <a:lnTo>
                      <a:pt x="2383" y="1045"/>
                    </a:lnTo>
                    <a:lnTo>
                      <a:pt x="2394" y="1044"/>
                    </a:lnTo>
                    <a:lnTo>
                      <a:pt x="2416" y="1044"/>
                    </a:lnTo>
                    <a:lnTo>
                      <a:pt x="2458" y="1042"/>
                    </a:lnTo>
                    <a:lnTo>
                      <a:pt x="2478" y="1042"/>
                    </a:lnTo>
                    <a:lnTo>
                      <a:pt x="2497" y="1040"/>
                    </a:lnTo>
                    <a:lnTo>
                      <a:pt x="2536" y="1039"/>
                    </a:lnTo>
                    <a:lnTo>
                      <a:pt x="2557" y="1039"/>
                    </a:lnTo>
                    <a:lnTo>
                      <a:pt x="2579" y="1038"/>
                    </a:lnTo>
                    <a:lnTo>
                      <a:pt x="2618" y="1038"/>
                    </a:lnTo>
                    <a:lnTo>
                      <a:pt x="2619" y="1037"/>
                    </a:lnTo>
                    <a:lnTo>
                      <a:pt x="2661" y="1037"/>
                    </a:lnTo>
                    <a:lnTo>
                      <a:pt x="2700" y="1035"/>
                    </a:lnTo>
                    <a:lnTo>
                      <a:pt x="2739" y="1035"/>
                    </a:lnTo>
                    <a:lnTo>
                      <a:pt x="2778" y="1034"/>
                    </a:lnTo>
                    <a:lnTo>
                      <a:pt x="2820" y="1034"/>
                    </a:lnTo>
                    <a:lnTo>
                      <a:pt x="2863" y="1033"/>
                    </a:lnTo>
                    <a:lnTo>
                      <a:pt x="2902" y="1033"/>
                    </a:lnTo>
                    <a:lnTo>
                      <a:pt x="2941" y="1032"/>
                    </a:lnTo>
                    <a:lnTo>
                      <a:pt x="3036" y="1032"/>
                    </a:lnTo>
                    <a:lnTo>
                      <a:pt x="3046" y="1030"/>
                    </a:lnTo>
                    <a:lnTo>
                      <a:pt x="3210" y="1030"/>
                    </a:lnTo>
                    <a:lnTo>
                      <a:pt x="3230" y="1029"/>
                    </a:lnTo>
                    <a:lnTo>
                      <a:pt x="3533" y="1029"/>
                    </a:lnTo>
                    <a:lnTo>
                      <a:pt x="3592" y="1028"/>
                    </a:lnTo>
                    <a:lnTo>
                      <a:pt x="3691" y="1028"/>
                    </a:lnTo>
                    <a:lnTo>
                      <a:pt x="3691" y="1051"/>
                    </a:lnTo>
                    <a:lnTo>
                      <a:pt x="3592" y="1051"/>
                    </a:lnTo>
                    <a:lnTo>
                      <a:pt x="3533" y="1052"/>
                    </a:lnTo>
                    <a:lnTo>
                      <a:pt x="3231" y="1052"/>
                    </a:lnTo>
                    <a:lnTo>
                      <a:pt x="3211" y="1053"/>
                    </a:lnTo>
                    <a:lnTo>
                      <a:pt x="3048" y="1053"/>
                    </a:lnTo>
                    <a:lnTo>
                      <a:pt x="3038" y="1054"/>
                    </a:lnTo>
                    <a:lnTo>
                      <a:pt x="2942" y="1054"/>
                    </a:lnTo>
                    <a:lnTo>
                      <a:pt x="2903" y="1056"/>
                    </a:lnTo>
                    <a:lnTo>
                      <a:pt x="2863" y="1056"/>
                    </a:lnTo>
                    <a:lnTo>
                      <a:pt x="2820" y="1057"/>
                    </a:lnTo>
                    <a:lnTo>
                      <a:pt x="2779" y="1057"/>
                    </a:lnTo>
                    <a:lnTo>
                      <a:pt x="2740" y="1058"/>
                    </a:lnTo>
                    <a:lnTo>
                      <a:pt x="2701" y="1058"/>
                    </a:lnTo>
                    <a:lnTo>
                      <a:pt x="2662" y="1059"/>
                    </a:lnTo>
                    <a:lnTo>
                      <a:pt x="2630" y="1059"/>
                    </a:lnTo>
                    <a:lnTo>
                      <a:pt x="2628" y="1061"/>
                    </a:lnTo>
                    <a:lnTo>
                      <a:pt x="2580" y="1061"/>
                    </a:lnTo>
                    <a:lnTo>
                      <a:pt x="2559" y="1062"/>
                    </a:lnTo>
                    <a:lnTo>
                      <a:pt x="2537" y="1062"/>
                    </a:lnTo>
                    <a:lnTo>
                      <a:pt x="2498" y="1063"/>
                    </a:lnTo>
                    <a:lnTo>
                      <a:pt x="2479" y="1064"/>
                    </a:lnTo>
                    <a:lnTo>
                      <a:pt x="2459" y="1064"/>
                    </a:lnTo>
                    <a:lnTo>
                      <a:pt x="2417" y="1067"/>
                    </a:lnTo>
                    <a:lnTo>
                      <a:pt x="2397" y="1067"/>
                    </a:lnTo>
                    <a:lnTo>
                      <a:pt x="2386" y="1068"/>
                    </a:lnTo>
                    <a:lnTo>
                      <a:pt x="2375" y="1068"/>
                    </a:lnTo>
                    <a:lnTo>
                      <a:pt x="2336" y="1069"/>
                    </a:lnTo>
                    <a:lnTo>
                      <a:pt x="2317" y="1071"/>
                    </a:lnTo>
                    <a:lnTo>
                      <a:pt x="2307" y="1072"/>
                    </a:lnTo>
                    <a:lnTo>
                      <a:pt x="2298" y="1072"/>
                    </a:lnTo>
                    <a:lnTo>
                      <a:pt x="2258" y="1074"/>
                    </a:lnTo>
                    <a:lnTo>
                      <a:pt x="2239" y="1076"/>
                    </a:lnTo>
                    <a:lnTo>
                      <a:pt x="2225" y="1076"/>
                    </a:lnTo>
                    <a:lnTo>
                      <a:pt x="2223" y="1077"/>
                    </a:lnTo>
                    <a:lnTo>
                      <a:pt x="2219" y="1077"/>
                    </a:lnTo>
                    <a:lnTo>
                      <a:pt x="2177" y="1080"/>
                    </a:lnTo>
                    <a:lnTo>
                      <a:pt x="2156" y="1081"/>
                    </a:lnTo>
                    <a:lnTo>
                      <a:pt x="2146" y="1082"/>
                    </a:lnTo>
                    <a:lnTo>
                      <a:pt x="2134" y="1082"/>
                    </a:lnTo>
                    <a:lnTo>
                      <a:pt x="2095" y="1086"/>
                    </a:lnTo>
                    <a:lnTo>
                      <a:pt x="2076" y="1087"/>
                    </a:lnTo>
                    <a:lnTo>
                      <a:pt x="2066" y="1088"/>
                    </a:lnTo>
                    <a:lnTo>
                      <a:pt x="2062" y="1088"/>
                    </a:lnTo>
                    <a:lnTo>
                      <a:pt x="2060" y="1090"/>
                    </a:lnTo>
                    <a:lnTo>
                      <a:pt x="2056" y="1090"/>
                    </a:lnTo>
                    <a:lnTo>
                      <a:pt x="2014" y="1093"/>
                    </a:lnTo>
                    <a:lnTo>
                      <a:pt x="1984" y="1097"/>
                    </a:lnTo>
                    <a:lnTo>
                      <a:pt x="1979" y="1097"/>
                    </a:lnTo>
                    <a:lnTo>
                      <a:pt x="1977" y="1098"/>
                    </a:lnTo>
                    <a:lnTo>
                      <a:pt x="1973" y="1098"/>
                    </a:lnTo>
                    <a:lnTo>
                      <a:pt x="1931" y="1104"/>
                    </a:lnTo>
                    <a:lnTo>
                      <a:pt x="1910" y="1106"/>
                    </a:lnTo>
                    <a:lnTo>
                      <a:pt x="1900" y="1107"/>
                    </a:lnTo>
                    <a:lnTo>
                      <a:pt x="1900" y="1107"/>
                    </a:lnTo>
                    <a:lnTo>
                      <a:pt x="1895" y="1109"/>
                    </a:lnTo>
                    <a:lnTo>
                      <a:pt x="1895" y="1109"/>
                    </a:lnTo>
                    <a:lnTo>
                      <a:pt x="1892" y="1110"/>
                    </a:lnTo>
                    <a:lnTo>
                      <a:pt x="1888" y="1110"/>
                    </a:lnTo>
                    <a:lnTo>
                      <a:pt x="1850" y="1115"/>
                    </a:lnTo>
                    <a:lnTo>
                      <a:pt x="1850" y="1115"/>
                    </a:lnTo>
                    <a:lnTo>
                      <a:pt x="1830" y="1119"/>
                    </a:lnTo>
                    <a:lnTo>
                      <a:pt x="1821" y="1120"/>
                    </a:lnTo>
                    <a:lnTo>
                      <a:pt x="1829" y="1119"/>
                    </a:lnTo>
                    <a:lnTo>
                      <a:pt x="1820" y="1120"/>
                    </a:lnTo>
                    <a:lnTo>
                      <a:pt x="1820" y="1120"/>
                    </a:lnTo>
                    <a:lnTo>
                      <a:pt x="1815" y="1121"/>
                    </a:lnTo>
                    <a:lnTo>
                      <a:pt x="1811" y="1121"/>
                    </a:lnTo>
                    <a:lnTo>
                      <a:pt x="1768" y="1129"/>
                    </a:lnTo>
                    <a:lnTo>
                      <a:pt x="1748" y="1134"/>
                    </a:lnTo>
                    <a:lnTo>
                      <a:pt x="1747" y="1134"/>
                    </a:lnTo>
                    <a:lnTo>
                      <a:pt x="1737" y="1135"/>
                    </a:lnTo>
                    <a:lnTo>
                      <a:pt x="1737" y="1135"/>
                    </a:lnTo>
                    <a:lnTo>
                      <a:pt x="1732" y="1136"/>
                    </a:lnTo>
                    <a:lnTo>
                      <a:pt x="1729" y="1138"/>
                    </a:lnTo>
                    <a:lnTo>
                      <a:pt x="1727" y="1138"/>
                    </a:lnTo>
                    <a:lnTo>
                      <a:pt x="1689" y="1146"/>
                    </a:lnTo>
                    <a:lnTo>
                      <a:pt x="1689" y="1146"/>
                    </a:lnTo>
                    <a:lnTo>
                      <a:pt x="1670" y="1152"/>
                    </a:lnTo>
                    <a:lnTo>
                      <a:pt x="1679" y="1149"/>
                    </a:lnTo>
                    <a:lnTo>
                      <a:pt x="1659" y="1154"/>
                    </a:lnTo>
                    <a:lnTo>
                      <a:pt x="1654" y="1154"/>
                    </a:lnTo>
                    <a:lnTo>
                      <a:pt x="1651" y="1155"/>
                    </a:lnTo>
                    <a:lnTo>
                      <a:pt x="1650" y="1155"/>
                    </a:lnTo>
                    <a:lnTo>
                      <a:pt x="1611" y="1167"/>
                    </a:lnTo>
                    <a:lnTo>
                      <a:pt x="1614" y="1165"/>
                    </a:lnTo>
                    <a:lnTo>
                      <a:pt x="1589" y="1172"/>
                    </a:lnTo>
                    <a:lnTo>
                      <a:pt x="1589" y="1172"/>
                    </a:lnTo>
                    <a:lnTo>
                      <a:pt x="1583" y="1174"/>
                    </a:lnTo>
                    <a:lnTo>
                      <a:pt x="1582" y="1174"/>
                    </a:lnTo>
                    <a:lnTo>
                      <a:pt x="1580" y="1176"/>
                    </a:lnTo>
                    <a:lnTo>
                      <a:pt x="1577" y="1177"/>
                    </a:lnTo>
                    <a:lnTo>
                      <a:pt x="1574" y="1178"/>
                    </a:lnTo>
                    <a:lnTo>
                      <a:pt x="1571" y="1178"/>
                    </a:lnTo>
                    <a:lnTo>
                      <a:pt x="1529" y="1192"/>
                    </a:lnTo>
                    <a:lnTo>
                      <a:pt x="1507" y="1200"/>
                    </a:lnTo>
                    <a:lnTo>
                      <a:pt x="1497" y="1203"/>
                    </a:lnTo>
                    <a:lnTo>
                      <a:pt x="1500" y="1202"/>
                    </a:lnTo>
                    <a:lnTo>
                      <a:pt x="1496" y="1203"/>
                    </a:lnTo>
                    <a:lnTo>
                      <a:pt x="1492" y="1205"/>
                    </a:lnTo>
                    <a:lnTo>
                      <a:pt x="1492" y="1205"/>
                    </a:lnTo>
                    <a:lnTo>
                      <a:pt x="1489" y="1206"/>
                    </a:lnTo>
                    <a:lnTo>
                      <a:pt x="1488" y="1207"/>
                    </a:lnTo>
                    <a:lnTo>
                      <a:pt x="1449" y="1222"/>
                    </a:lnTo>
                    <a:lnTo>
                      <a:pt x="1468" y="1215"/>
                    </a:lnTo>
                    <a:lnTo>
                      <a:pt x="1419" y="1234"/>
                    </a:lnTo>
                    <a:lnTo>
                      <a:pt x="1416" y="1235"/>
                    </a:lnTo>
                    <a:lnTo>
                      <a:pt x="1415" y="1235"/>
                    </a:lnTo>
                    <a:lnTo>
                      <a:pt x="1414" y="1236"/>
                    </a:lnTo>
                    <a:lnTo>
                      <a:pt x="1412" y="1236"/>
                    </a:lnTo>
                    <a:lnTo>
                      <a:pt x="1410" y="1237"/>
                    </a:lnTo>
                    <a:lnTo>
                      <a:pt x="1368" y="1256"/>
                    </a:lnTo>
                    <a:lnTo>
                      <a:pt x="1347" y="1268"/>
                    </a:lnTo>
                    <a:lnTo>
                      <a:pt x="1337" y="1273"/>
                    </a:lnTo>
                    <a:lnTo>
                      <a:pt x="1333" y="1275"/>
                    </a:lnTo>
                    <a:lnTo>
                      <a:pt x="1337" y="1274"/>
                    </a:lnTo>
                    <a:lnTo>
                      <a:pt x="1330" y="1277"/>
                    </a:lnTo>
                    <a:lnTo>
                      <a:pt x="1327" y="1279"/>
                    </a:lnTo>
                    <a:lnTo>
                      <a:pt x="1324" y="1279"/>
                    </a:lnTo>
                    <a:lnTo>
                      <a:pt x="1285" y="1302"/>
                    </a:lnTo>
                    <a:lnTo>
                      <a:pt x="1263" y="1314"/>
                    </a:lnTo>
                    <a:lnTo>
                      <a:pt x="1252" y="1322"/>
                    </a:lnTo>
                    <a:lnTo>
                      <a:pt x="1251" y="1322"/>
                    </a:lnTo>
                    <a:lnTo>
                      <a:pt x="1250" y="1323"/>
                    </a:lnTo>
                    <a:lnTo>
                      <a:pt x="1250" y="1323"/>
                    </a:lnTo>
                    <a:lnTo>
                      <a:pt x="1247" y="1326"/>
                    </a:lnTo>
                    <a:lnTo>
                      <a:pt x="1243" y="1328"/>
                    </a:lnTo>
                    <a:lnTo>
                      <a:pt x="1242" y="1328"/>
                    </a:lnTo>
                    <a:lnTo>
                      <a:pt x="1163" y="1384"/>
                    </a:lnTo>
                    <a:lnTo>
                      <a:pt x="1163" y="1384"/>
                    </a:lnTo>
                    <a:lnTo>
                      <a:pt x="1080" y="1452"/>
                    </a:lnTo>
                    <a:lnTo>
                      <a:pt x="1003" y="1527"/>
                    </a:lnTo>
                    <a:lnTo>
                      <a:pt x="920" y="1620"/>
                    </a:lnTo>
                    <a:lnTo>
                      <a:pt x="834" y="1730"/>
                    </a:lnTo>
                    <a:lnTo>
                      <a:pt x="834" y="1730"/>
                    </a:lnTo>
                    <a:lnTo>
                      <a:pt x="756" y="1840"/>
                    </a:lnTo>
                    <a:lnTo>
                      <a:pt x="757" y="1840"/>
                    </a:lnTo>
                    <a:lnTo>
                      <a:pt x="674" y="1970"/>
                    </a:lnTo>
                    <a:lnTo>
                      <a:pt x="596" y="2091"/>
                    </a:lnTo>
                    <a:lnTo>
                      <a:pt x="557" y="2150"/>
                    </a:lnTo>
                    <a:lnTo>
                      <a:pt x="538" y="2179"/>
                    </a:lnTo>
                    <a:lnTo>
                      <a:pt x="543" y="2171"/>
                    </a:lnTo>
                    <a:lnTo>
                      <a:pt x="536" y="2179"/>
                    </a:lnTo>
                    <a:lnTo>
                      <a:pt x="526" y="2193"/>
                    </a:lnTo>
                    <a:lnTo>
                      <a:pt x="523" y="2200"/>
                    </a:lnTo>
                    <a:lnTo>
                      <a:pt x="523" y="2200"/>
                    </a:lnTo>
                    <a:lnTo>
                      <a:pt x="523" y="2200"/>
                    </a:lnTo>
                    <a:lnTo>
                      <a:pt x="520" y="2203"/>
                    </a:lnTo>
                    <a:lnTo>
                      <a:pt x="519" y="2206"/>
                    </a:lnTo>
                    <a:lnTo>
                      <a:pt x="516" y="2209"/>
                    </a:lnTo>
                    <a:lnTo>
                      <a:pt x="495" y="2235"/>
                    </a:lnTo>
                    <a:lnTo>
                      <a:pt x="495" y="2235"/>
                    </a:lnTo>
                    <a:lnTo>
                      <a:pt x="485" y="2248"/>
                    </a:lnTo>
                    <a:lnTo>
                      <a:pt x="481" y="2253"/>
                    </a:lnTo>
                    <a:lnTo>
                      <a:pt x="485" y="2250"/>
                    </a:lnTo>
                    <a:lnTo>
                      <a:pt x="473" y="2262"/>
                    </a:lnTo>
                    <a:lnTo>
                      <a:pt x="473" y="2262"/>
                    </a:lnTo>
                    <a:lnTo>
                      <a:pt x="453" y="2283"/>
                    </a:lnTo>
                    <a:lnTo>
                      <a:pt x="452" y="2283"/>
                    </a:lnTo>
                    <a:lnTo>
                      <a:pt x="452" y="2284"/>
                    </a:lnTo>
                    <a:lnTo>
                      <a:pt x="441" y="2294"/>
                    </a:lnTo>
                    <a:lnTo>
                      <a:pt x="437" y="2298"/>
                    </a:lnTo>
                    <a:lnTo>
                      <a:pt x="437" y="2298"/>
                    </a:lnTo>
                    <a:lnTo>
                      <a:pt x="433" y="2302"/>
                    </a:lnTo>
                    <a:lnTo>
                      <a:pt x="430" y="2303"/>
                    </a:lnTo>
                    <a:lnTo>
                      <a:pt x="420" y="2311"/>
                    </a:lnTo>
                    <a:lnTo>
                      <a:pt x="419" y="2312"/>
                    </a:lnTo>
                    <a:lnTo>
                      <a:pt x="418" y="2312"/>
                    </a:lnTo>
                    <a:lnTo>
                      <a:pt x="414" y="2315"/>
                    </a:lnTo>
                    <a:lnTo>
                      <a:pt x="414" y="2315"/>
                    </a:lnTo>
                    <a:lnTo>
                      <a:pt x="411" y="2317"/>
                    </a:lnTo>
                    <a:lnTo>
                      <a:pt x="409" y="2318"/>
                    </a:lnTo>
                    <a:lnTo>
                      <a:pt x="405" y="2321"/>
                    </a:lnTo>
                    <a:lnTo>
                      <a:pt x="404" y="2321"/>
                    </a:lnTo>
                    <a:lnTo>
                      <a:pt x="403" y="2322"/>
                    </a:lnTo>
                    <a:lnTo>
                      <a:pt x="401" y="2322"/>
                    </a:lnTo>
                    <a:lnTo>
                      <a:pt x="394" y="2326"/>
                    </a:lnTo>
                    <a:lnTo>
                      <a:pt x="390" y="2329"/>
                    </a:lnTo>
                    <a:lnTo>
                      <a:pt x="386" y="2329"/>
                    </a:lnTo>
                    <a:lnTo>
                      <a:pt x="384" y="2330"/>
                    </a:lnTo>
                    <a:lnTo>
                      <a:pt x="381" y="2330"/>
                    </a:lnTo>
                    <a:lnTo>
                      <a:pt x="379" y="2331"/>
                    </a:lnTo>
                    <a:lnTo>
                      <a:pt x="376" y="2331"/>
                    </a:lnTo>
                    <a:lnTo>
                      <a:pt x="374" y="2332"/>
                    </a:lnTo>
                    <a:lnTo>
                      <a:pt x="372" y="2332"/>
                    </a:lnTo>
                    <a:lnTo>
                      <a:pt x="371" y="2334"/>
                    </a:lnTo>
                    <a:lnTo>
                      <a:pt x="343" y="2334"/>
                    </a:lnTo>
                    <a:lnTo>
                      <a:pt x="342" y="2332"/>
                    </a:lnTo>
                    <a:lnTo>
                      <a:pt x="337" y="2332"/>
                    </a:lnTo>
                    <a:lnTo>
                      <a:pt x="336" y="2331"/>
                    </a:lnTo>
                    <a:lnTo>
                      <a:pt x="333" y="2331"/>
                    </a:lnTo>
                    <a:lnTo>
                      <a:pt x="332" y="2330"/>
                    </a:lnTo>
                    <a:lnTo>
                      <a:pt x="322" y="2325"/>
                    </a:lnTo>
                    <a:lnTo>
                      <a:pt x="319" y="2325"/>
                    </a:lnTo>
                    <a:lnTo>
                      <a:pt x="317" y="2322"/>
                    </a:lnTo>
                    <a:lnTo>
                      <a:pt x="312" y="2318"/>
                    </a:lnTo>
                    <a:lnTo>
                      <a:pt x="309" y="2318"/>
                    </a:lnTo>
                    <a:lnTo>
                      <a:pt x="290" y="2299"/>
                    </a:lnTo>
                    <a:lnTo>
                      <a:pt x="289" y="2297"/>
                    </a:lnTo>
                    <a:lnTo>
                      <a:pt x="288" y="2296"/>
                    </a:lnTo>
                    <a:lnTo>
                      <a:pt x="288" y="2296"/>
                    </a:lnTo>
                    <a:lnTo>
                      <a:pt x="284" y="2292"/>
                    </a:lnTo>
                    <a:lnTo>
                      <a:pt x="278" y="2284"/>
                    </a:lnTo>
                    <a:lnTo>
                      <a:pt x="276" y="2283"/>
                    </a:lnTo>
                    <a:lnTo>
                      <a:pt x="278" y="2283"/>
                    </a:lnTo>
                    <a:lnTo>
                      <a:pt x="275" y="2279"/>
                    </a:lnTo>
                    <a:lnTo>
                      <a:pt x="274" y="2278"/>
                    </a:lnTo>
                    <a:lnTo>
                      <a:pt x="273" y="2275"/>
                    </a:lnTo>
                    <a:lnTo>
                      <a:pt x="268" y="2267"/>
                    </a:lnTo>
                    <a:lnTo>
                      <a:pt x="265" y="2263"/>
                    </a:lnTo>
                    <a:lnTo>
                      <a:pt x="264" y="2262"/>
                    </a:lnTo>
                    <a:lnTo>
                      <a:pt x="252" y="2239"/>
                    </a:lnTo>
                    <a:lnTo>
                      <a:pt x="252" y="2238"/>
                    </a:lnTo>
                    <a:lnTo>
                      <a:pt x="251" y="2235"/>
                    </a:lnTo>
                    <a:lnTo>
                      <a:pt x="251" y="2235"/>
                    </a:lnTo>
                    <a:lnTo>
                      <a:pt x="240" y="2211"/>
                    </a:lnTo>
                    <a:lnTo>
                      <a:pt x="239" y="2210"/>
                    </a:lnTo>
                    <a:lnTo>
                      <a:pt x="240" y="2210"/>
                    </a:lnTo>
                    <a:lnTo>
                      <a:pt x="235" y="2197"/>
                    </a:lnTo>
                    <a:lnTo>
                      <a:pt x="235" y="2197"/>
                    </a:lnTo>
                    <a:lnTo>
                      <a:pt x="232" y="2191"/>
                    </a:lnTo>
                    <a:lnTo>
                      <a:pt x="234" y="2193"/>
                    </a:lnTo>
                    <a:lnTo>
                      <a:pt x="230" y="2182"/>
                    </a:lnTo>
                    <a:lnTo>
                      <a:pt x="225" y="2166"/>
                    </a:lnTo>
                    <a:lnTo>
                      <a:pt x="221" y="2155"/>
                    </a:lnTo>
                    <a:lnTo>
                      <a:pt x="221" y="2155"/>
                    </a:lnTo>
                    <a:lnTo>
                      <a:pt x="218" y="2150"/>
                    </a:lnTo>
                    <a:lnTo>
                      <a:pt x="218" y="2149"/>
                    </a:lnTo>
                    <a:lnTo>
                      <a:pt x="211" y="2123"/>
                    </a:lnTo>
                    <a:lnTo>
                      <a:pt x="212" y="2126"/>
                    </a:lnTo>
                    <a:lnTo>
                      <a:pt x="198" y="2072"/>
                    </a:lnTo>
                    <a:lnTo>
                      <a:pt x="198" y="2072"/>
                    </a:lnTo>
                    <a:lnTo>
                      <a:pt x="192" y="2051"/>
                    </a:lnTo>
                    <a:lnTo>
                      <a:pt x="192" y="2049"/>
                    </a:lnTo>
                    <a:lnTo>
                      <a:pt x="189" y="2037"/>
                    </a:lnTo>
                    <a:lnTo>
                      <a:pt x="188" y="2032"/>
                    </a:lnTo>
                    <a:lnTo>
                      <a:pt x="177" y="1975"/>
                    </a:lnTo>
                    <a:lnTo>
                      <a:pt x="172" y="1948"/>
                    </a:lnTo>
                    <a:lnTo>
                      <a:pt x="172" y="1948"/>
                    </a:lnTo>
                    <a:lnTo>
                      <a:pt x="168" y="1934"/>
                    </a:lnTo>
                    <a:lnTo>
                      <a:pt x="168" y="1933"/>
                    </a:lnTo>
                    <a:lnTo>
                      <a:pt x="165" y="1918"/>
                    </a:lnTo>
                    <a:lnTo>
                      <a:pt x="155" y="1861"/>
                    </a:lnTo>
                    <a:lnTo>
                      <a:pt x="153" y="1850"/>
                    </a:lnTo>
                    <a:lnTo>
                      <a:pt x="150" y="1830"/>
                    </a:lnTo>
                    <a:lnTo>
                      <a:pt x="151" y="1830"/>
                    </a:lnTo>
                    <a:lnTo>
                      <a:pt x="149" y="1816"/>
                    </a:lnTo>
                    <a:lnTo>
                      <a:pt x="148" y="1807"/>
                    </a:lnTo>
                    <a:lnTo>
                      <a:pt x="146" y="1799"/>
                    </a:lnTo>
                    <a:lnTo>
                      <a:pt x="136" y="1731"/>
                    </a:lnTo>
                    <a:lnTo>
                      <a:pt x="135" y="1731"/>
                    </a:lnTo>
                    <a:lnTo>
                      <a:pt x="130" y="1695"/>
                    </a:lnTo>
                    <a:lnTo>
                      <a:pt x="131" y="1695"/>
                    </a:lnTo>
                    <a:lnTo>
                      <a:pt x="129" y="1677"/>
                    </a:lnTo>
                    <a:lnTo>
                      <a:pt x="128" y="1666"/>
                    </a:lnTo>
                    <a:lnTo>
                      <a:pt x="128" y="1666"/>
                    </a:lnTo>
                    <a:lnTo>
                      <a:pt x="126" y="1658"/>
                    </a:lnTo>
                    <a:lnTo>
                      <a:pt x="121" y="1626"/>
                    </a:lnTo>
                    <a:lnTo>
                      <a:pt x="115" y="1576"/>
                    </a:lnTo>
                    <a:lnTo>
                      <a:pt x="110" y="1533"/>
                    </a:lnTo>
                    <a:lnTo>
                      <a:pt x="109" y="1511"/>
                    </a:lnTo>
                    <a:lnTo>
                      <a:pt x="106" y="1489"/>
                    </a:lnTo>
                    <a:lnTo>
                      <a:pt x="96" y="1395"/>
                    </a:lnTo>
                    <a:lnTo>
                      <a:pt x="91" y="1346"/>
                    </a:lnTo>
                    <a:lnTo>
                      <a:pt x="88" y="1319"/>
                    </a:lnTo>
                    <a:lnTo>
                      <a:pt x="86" y="1294"/>
                    </a:lnTo>
                    <a:lnTo>
                      <a:pt x="64" y="1049"/>
                    </a:lnTo>
                    <a:lnTo>
                      <a:pt x="54" y="912"/>
                    </a:lnTo>
                    <a:lnTo>
                      <a:pt x="49" y="840"/>
                    </a:lnTo>
                    <a:lnTo>
                      <a:pt x="44" y="764"/>
                    </a:lnTo>
                    <a:lnTo>
                      <a:pt x="33" y="603"/>
                    </a:lnTo>
                    <a:lnTo>
                      <a:pt x="28" y="519"/>
                    </a:lnTo>
                    <a:lnTo>
                      <a:pt x="25" y="476"/>
                    </a:lnTo>
                    <a:lnTo>
                      <a:pt x="24" y="453"/>
                    </a:lnTo>
                    <a:lnTo>
                      <a:pt x="23" y="432"/>
                    </a:lnTo>
                    <a:lnTo>
                      <a:pt x="13" y="246"/>
                    </a:lnTo>
                    <a:lnTo>
                      <a:pt x="6" y="149"/>
                    </a:lnTo>
                    <a:lnTo>
                      <a:pt x="3" y="73"/>
                    </a:lnTo>
                    <a:lnTo>
                      <a:pt x="1" y="47"/>
                    </a:lnTo>
                    <a:lnTo>
                      <a:pt x="0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E81B5"/>
              </a:solidFill>
              <a:ln w="0">
                <a:solidFill>
                  <a:srgbClr val="5E81B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3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/>
        </p:nvSpPr>
        <p:spPr>
          <a:xfrm>
            <a:off x="121740" y="4071158"/>
            <a:ext cx="8937754" cy="126618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7504" y="1412778"/>
            <a:ext cx="8937754" cy="210631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149007" y="3601887"/>
            <a:ext cx="320742" cy="4915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 T-Model Inflation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68828" y="1701800"/>
            <a:ext cx="967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1342" y="1439897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Action (Conformal </a:t>
            </a:r>
            <a:r>
              <a:rPr lang="en-US" altLang="ja-JP" dirty="0" err="1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Symm</a:t>
            </a:r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.)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278138" y="2623165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Constraint</a:t>
            </a:r>
            <a:r>
              <a:rPr lang="ja-JP" altLang="en-US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468303" y="3079732"/>
                <a:ext cx="1815305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  <a:latin typeface="Century Schoolbook"/>
                    <a:ea typeface="ＭＳ Ｐ明朝" panose="02020600040205080304" pitchFamily="18" charset="-128"/>
                  </a:rPr>
                  <a:t>　</a:t>
                </a:r>
                <a:r>
                  <a:rPr lang="en-US" altLang="ja-JP" dirty="0">
                    <a:solidFill>
                      <a:prstClr val="black"/>
                    </a:solidFill>
                    <a:latin typeface="Century Schoolbook"/>
                    <a:ea typeface="ＭＳ Ｐ明朝" panose="02020600040205080304" pitchFamily="18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ja-JP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03" y="3079732"/>
                <a:ext cx="1815305" cy="384336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3265699" y="23278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29260" y="4404361"/>
                <a:ext cx="5872503" cy="896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𝛻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tanh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16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0" y="4404361"/>
                <a:ext cx="5872503" cy="896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/>
          <p:cNvSpPr/>
          <p:nvPr/>
        </p:nvSpPr>
        <p:spPr>
          <a:xfrm>
            <a:off x="2896448" y="412479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Action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3851920" y="3573018"/>
                <a:ext cx="3960440" cy="44842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73018"/>
                <a:ext cx="3960440" cy="448423"/>
              </a:xfrm>
              <a:prstGeom prst="roundRect">
                <a:avLst/>
              </a:prstGeom>
              <a:blipFill>
                <a:blip r:embed="rId5"/>
                <a:stretch>
                  <a:fillRect b="-39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/>
          <p:cNvSpPr/>
          <p:nvPr/>
        </p:nvSpPr>
        <p:spPr>
          <a:xfrm>
            <a:off x="107503" y="5692576"/>
            <a:ext cx="9073107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white"/>
                </a:solidFill>
                <a:latin typeface="Century Schoolbook"/>
                <a:ea typeface="ＭＳ Ｐ明朝" panose="02020600040205080304" pitchFamily="18" charset="-128"/>
              </a:rPr>
              <a:t>co</a:t>
            </a:r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504" y="5915043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Coefficient of R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1960852" y="6048318"/>
            <a:ext cx="455693" cy="2275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338298" y="5651099"/>
                <a:ext cx="1854803" cy="957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ja-JP" sz="200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  <m:sSubSup>
                        <m:sSub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pl</m:t>
                          </m:r>
                        </m:sub>
                        <m:sup>
                          <m: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98" y="5651099"/>
                <a:ext cx="1854803" cy="957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132284" y="5956207"/>
                <a:ext cx="1003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large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84" y="5956207"/>
                <a:ext cx="1003095" cy="369332"/>
              </a:xfrm>
              <a:prstGeom prst="rect">
                <a:avLst/>
              </a:prstGeom>
              <a:blipFill>
                <a:blip r:embed="rId7"/>
                <a:stretch>
                  <a:fillRect t="-11475" r="-4878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561094" y="5946619"/>
                <a:ext cx="1209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small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094" y="5946619"/>
                <a:ext cx="1209177" cy="369332"/>
              </a:xfrm>
              <a:prstGeom prst="rect">
                <a:avLst/>
              </a:prstGeom>
              <a:blipFill>
                <a:blip r:embed="rId8"/>
                <a:stretch>
                  <a:fillRect t="-11475" r="-301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右矢印 42"/>
          <p:cNvSpPr/>
          <p:nvPr/>
        </p:nvSpPr>
        <p:spPr>
          <a:xfrm>
            <a:off x="5123855" y="6048318"/>
            <a:ext cx="455693" cy="2275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691370" y="5935624"/>
                <a:ext cx="2374048" cy="410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𝒪</m:t>
                    </m:r>
                    <m:d>
                      <m:dPr>
                        <m:ctrlP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HGPｺﾞｼｯｸE" panose="020B09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𝑝𝑙</m:t>
                            </m:r>
                          </m:sub>
                        </m:sSub>
                      </m:e>
                    </m:d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→</m:t>
                    </m:r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𝒪</m:t>
                    </m:r>
                    <m:d>
                      <m:dPr>
                        <m:ctrlP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HGPｺﾞｼｯｸE" panose="020B09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𝐺𝑈𝑇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??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70" y="5935624"/>
                <a:ext cx="2374048" cy="410497"/>
              </a:xfrm>
              <a:prstGeom prst="rect">
                <a:avLst/>
              </a:prstGeom>
              <a:blipFill>
                <a:blip r:embed="rId9"/>
                <a:stretch>
                  <a:fillRect t="-7246" r="-1279" b="-115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30128" y="1810925"/>
                <a:ext cx="8550482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36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8" y="1810925"/>
                <a:ext cx="8550482" cy="817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79782" y="3075899"/>
            <a:ext cx="8596979" cy="32933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＋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40126" y="620688"/>
            <a:ext cx="7876290" cy="20113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2713" y="908722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Metric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specially flat gauge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40126" y="1352571"/>
                <a:ext cx="6855916" cy="511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1−2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+2</m:t>
                      </m:r>
                      <m:r>
                        <a:rPr lang="en-US" altLang="ja-JP" sz="2400" i="1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𝑑𝑡</m:t>
                      </m:r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" y="1352571"/>
                <a:ext cx="6855916" cy="511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516498" y="328498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E.o.M.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440126" y="4269934"/>
                <a:ext cx="3135154" cy="497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+3</m:t>
                      </m:r>
                      <m:r>
                        <a:rPr lang="en-US" altLang="ja-JP" sz="2400" i="1">
                          <a:latin typeface="Cambria Math"/>
                        </a:rPr>
                        <m:t>𝐻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" y="4269934"/>
                <a:ext cx="3135154" cy="497700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722937" y="4222024"/>
                <a:ext cx="4888198" cy="128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+3</m:t>
                      </m:r>
                      <m:r>
                        <a:rPr lang="en-US" altLang="ja-JP" sz="2000" i="1">
                          <a:latin typeface="Cambria Math"/>
                        </a:rPr>
                        <m:t>𝐻</m:t>
                      </m:r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ja-JP" sz="2000" i="1" dirty="0">
                  <a:latin typeface="Cambria Math"/>
                </a:endParaRPr>
              </a:p>
              <a:p>
                <a:r>
                  <a:rPr lang="en-US" altLang="ja-JP" sz="2000" dirty="0"/>
                  <a:t>		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ja-JP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𝐻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sz="2000" i="1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sz="2000" i="1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sup>
                        </m:sSup>
                      </m:e>
                    </m:nary>
                    <m:r>
                      <a:rPr lang="ja-JP" altLang="en-US" sz="2000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=0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37" y="4222024"/>
                <a:ext cx="4888198" cy="128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31082" y="1922729"/>
                <a:ext cx="2463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Inflaton</a:t>
                </a:r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HGPｺﾞｼｯｸE" panose="020B0900000000000000" pitchFamily="50" charset="-128"/>
                      </a:rPr>
                      <m:t>+</m:t>
                    </m:r>
                    <m:r>
                      <a:rPr lang="ja-JP" altLang="en-US" i="1">
                        <a:latin typeface="Cambria Math"/>
                        <a:ea typeface="HGPｺﾞｼｯｸE" panose="020B0900000000000000" pitchFamily="50" charset="-128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</m:oMath>
                </a14:m>
                <a:endParaRPr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2" y="1922729"/>
                <a:ext cx="246304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80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139952" y="2171257"/>
                <a:ext cx="3268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𝐴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𝐵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ja-JP" altLang="en-US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perturbation (scalar)</a:t>
                </a:r>
                <a:endParaRPr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71257"/>
                <a:ext cx="326801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475" r="-1119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458573" y="5605877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（＋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linear Einstein Eq.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2316" y="3834602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Back Ground (BG)</a:t>
            </a:r>
            <a:endParaRPr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82726" y="3732732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</a:t>
            </a:r>
            <a:endParaRPr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7777" y="5274613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（＋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Freidman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840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4"/>
          <p:cNvSpPr/>
          <p:nvPr/>
        </p:nvSpPr>
        <p:spPr>
          <a:xfrm>
            <a:off x="2606220" y="946523"/>
            <a:ext cx="3442889" cy="115212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角丸四角形 4"/>
          <p:cNvSpPr/>
          <p:nvPr/>
        </p:nvSpPr>
        <p:spPr>
          <a:xfrm>
            <a:off x="107504" y="3184266"/>
            <a:ext cx="8937754" cy="204493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891598" y="3221909"/>
                <a:ext cx="2075505" cy="12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98" y="3221909"/>
                <a:ext cx="2075505" cy="12221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576381" y="3967936"/>
                <a:ext cx="3807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kumimoji="1"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Phase difference</a:t>
                </a:r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81" y="3967936"/>
                <a:ext cx="380777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885" t="-31667" r="-3846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70612" y="4152602"/>
                <a:ext cx="2521268" cy="852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" y="4152602"/>
                <a:ext cx="2521268" cy="852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333876" y="318470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The initial condition (Bunch-Davies Vacuum)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602973" y="1054678"/>
                <a:ext cx="3446136" cy="12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;0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;0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73" y="1054678"/>
                <a:ext cx="3446136" cy="1222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37193" y="263691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For 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2-field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193" y="5696333"/>
            <a:ext cx="831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some case, the dynamics is depend on the phase difference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572001" y="2766376"/>
            <a:ext cx="4392488" cy="39749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24278" y="213078"/>
                <a:ext cx="6897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Analysis of the perturbation </a:t>
                </a:r>
                <a:r>
                  <a:rPr lang="ja-JP" altLang="en-US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𝑠</m:t>
                        </m:r>
                      </m:sub>
                    </m:sSub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,</m:t>
                    </m:r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𝑟</m:t>
                    </m:r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,…</m:t>
                    </m:r>
                  </m:oMath>
                </a14:m>
                <a:r>
                  <a:rPr lang="ja-JP" altLang="en-US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  <a:endParaRPr lang="en-US" altLang="ja-JP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78" y="213078"/>
                <a:ext cx="6897209" cy="584775"/>
              </a:xfrm>
              <a:prstGeom prst="rect">
                <a:avLst/>
              </a:prstGeom>
              <a:blipFill>
                <a:blip r:embed="rId2"/>
                <a:stretch>
                  <a:fillRect l="-1857" t="-16667" r="-185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78512" y="1891910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redefinition of the perturbative fields :</a:t>
            </a:r>
            <a:endParaRPr lang="ja-JP" altLang="en-US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53022" y="305608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adiabatic 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endParaRPr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202046" y="2816732"/>
                <a:ext cx="1625060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  <m:r>
                        <a:rPr lang="ja-JP" alt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𝛿𝜎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46" y="2816732"/>
                <a:ext cx="1625060" cy="846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728368" y="372567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entropy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215690" y="3590918"/>
                <a:ext cx="1537985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𝒮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90" y="3590918"/>
                <a:ext cx="1537985" cy="84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352964" y="4999837"/>
                <a:ext cx="2913425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𝒫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HGPｺﾞｼｯｸE" panose="020B0900000000000000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⟨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⟩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64" y="4999837"/>
                <a:ext cx="2913425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469693" y="901365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Single-field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⇒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en-US" altLang="ja-JP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diabatic 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6" y="1348090"/>
            <a:ext cx="660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Multi-field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⇒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A</a:t>
            </a:r>
            <a:r>
              <a:rPr lang="en-US" altLang="ja-JP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diabatic 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 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</a:t>
            </a:r>
            <a:r>
              <a:rPr lang="en-US" altLang="ja-JP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Entropy perturbation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681505" y="5934028"/>
                <a:ext cx="217348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ja-JP" altLang="en-US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05" y="5934028"/>
                <a:ext cx="2173480" cy="427746"/>
              </a:xfrm>
              <a:prstGeom prst="rect">
                <a:avLst/>
              </a:prstGeom>
              <a:blipFill>
                <a:blip r:embed="rId6"/>
                <a:stretch>
                  <a:fillRect l="-2241" r="-1681"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3947061" y="2316262"/>
            <a:ext cx="478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(C Gordon, D Wands, BA Bassett, R Maartens,2000)</a:t>
            </a:r>
            <a:endParaRPr lang="ja-JP" altLang="en-US" sz="1600" dirty="0">
              <a:solidFill>
                <a:prstClr val="black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111275" y="2777927"/>
            <a:ext cx="4413597" cy="3672408"/>
            <a:chOff x="469691" y="2905678"/>
            <a:chExt cx="3789667" cy="3146032"/>
          </a:xfrm>
        </p:grpSpPr>
        <p:sp>
          <p:nvSpPr>
            <p:cNvPr id="77" name="正方形/長方形 76"/>
            <p:cNvSpPr/>
            <p:nvPr/>
          </p:nvSpPr>
          <p:spPr>
            <a:xfrm>
              <a:off x="539552" y="2905678"/>
              <a:ext cx="3642726" cy="3146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grpSp>
          <p:nvGrpSpPr>
            <p:cNvPr id="76" name="グループ化 75"/>
            <p:cNvGrpSpPr/>
            <p:nvPr/>
          </p:nvGrpSpPr>
          <p:grpSpPr>
            <a:xfrm>
              <a:off x="469691" y="2928011"/>
              <a:ext cx="3789667" cy="3048261"/>
              <a:chOff x="2454120" y="2696454"/>
              <a:chExt cx="2262477" cy="1904203"/>
            </a:xfrm>
          </p:grpSpPr>
          <p:cxnSp>
            <p:nvCxnSpPr>
              <p:cNvPr id="4" name="直線矢印コネクタ 3"/>
              <p:cNvCxnSpPr/>
              <p:nvPr/>
            </p:nvCxnSpPr>
            <p:spPr>
              <a:xfrm flipV="1">
                <a:off x="2839745" y="2736932"/>
                <a:ext cx="0" cy="16219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V="1">
                <a:off x="2839745" y="4358884"/>
                <a:ext cx="1676595" cy="8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2454120" y="2696454"/>
                    <a:ext cx="356200" cy="28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32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26" name="テキスト ボックス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120" y="2696454"/>
                    <a:ext cx="356200" cy="28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4143633" y="4320657"/>
                    <a:ext cx="351961" cy="28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0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27" name="テキスト ボックス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3633" y="4320657"/>
                    <a:ext cx="351961" cy="28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フリーフォーム 32"/>
              <p:cNvSpPr/>
              <p:nvPr/>
            </p:nvSpPr>
            <p:spPr>
              <a:xfrm>
                <a:off x="3029471" y="3654735"/>
                <a:ext cx="1392865" cy="539931"/>
              </a:xfrm>
              <a:custGeom>
                <a:avLst/>
                <a:gdLst>
                  <a:gd name="connsiteX0" fmla="*/ 0 w 1392865"/>
                  <a:gd name="connsiteY0" fmla="*/ 999460 h 999460"/>
                  <a:gd name="connsiteX1" fmla="*/ 542260 w 1392865"/>
                  <a:gd name="connsiteY1" fmla="*/ 446567 h 999460"/>
                  <a:gd name="connsiteX2" fmla="*/ 1392865 w 1392865"/>
                  <a:gd name="connsiteY2" fmla="*/ 0 h 9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2865" h="999460">
                    <a:moveTo>
                      <a:pt x="0" y="999460"/>
                    </a:moveTo>
                    <a:cubicBezTo>
                      <a:pt x="155058" y="806302"/>
                      <a:pt x="310116" y="613144"/>
                      <a:pt x="542260" y="446567"/>
                    </a:cubicBezTo>
                    <a:cubicBezTo>
                      <a:pt x="774404" y="279990"/>
                      <a:pt x="1083634" y="139995"/>
                      <a:pt x="139286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081240" y="3748790"/>
                <a:ext cx="635357" cy="1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BG trajectory</a:t>
                </a:r>
                <a:endParaRPr lang="ja-JP" altLang="en-US" sz="1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>
                <a:off x="3331055" y="4002874"/>
                <a:ext cx="6648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918354" y="3933056"/>
                    <a:ext cx="353637" cy="214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0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354" y="3933056"/>
                    <a:ext cx="353637" cy="21411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直線矢印コネクタ 37"/>
              <p:cNvCxnSpPr/>
              <p:nvPr/>
            </p:nvCxnSpPr>
            <p:spPr>
              <a:xfrm flipV="1">
                <a:off x="3331054" y="2990279"/>
                <a:ext cx="0" cy="10125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3100702" y="2769117"/>
                    <a:ext cx="356694" cy="214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40" name="テキスト ボックス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0702" y="2769117"/>
                    <a:ext cx="356694" cy="2141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直線矢印コネクタ 41"/>
              <p:cNvCxnSpPr/>
              <p:nvPr/>
            </p:nvCxnSpPr>
            <p:spPr>
              <a:xfrm flipV="1">
                <a:off x="3331055" y="2988852"/>
                <a:ext cx="664881" cy="10140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4038124" y="2834963"/>
                <a:ext cx="573728" cy="1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perturbation</a:t>
                </a:r>
                <a:endParaRPr lang="ja-JP" altLang="en-US" sz="1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cxnSp>
            <p:nvCxnSpPr>
              <p:cNvPr id="47" name="直線矢印コネクタ 46"/>
              <p:cNvCxnSpPr/>
              <p:nvPr/>
            </p:nvCxnSpPr>
            <p:spPr>
              <a:xfrm flipV="1">
                <a:off x="3331055" y="3573016"/>
                <a:ext cx="952913" cy="4298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flipH="1" flipV="1">
                <a:off x="3059724" y="3413125"/>
                <a:ext cx="273638" cy="5771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テキスト ボックス 50"/>
                  <p:cNvSpPr txBox="1"/>
                  <p:nvPr/>
                </p:nvSpPr>
                <p:spPr>
                  <a:xfrm>
                    <a:off x="4203975" y="3342474"/>
                    <a:ext cx="318730" cy="2470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𝛿𝜎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0070C0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51" name="テキスト ボックス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3975" y="3342474"/>
                    <a:ext cx="318730" cy="24705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テキスト ボックス 51"/>
                  <p:cNvSpPr txBox="1"/>
                  <p:nvPr/>
                </p:nvSpPr>
                <p:spPr>
                  <a:xfrm>
                    <a:off x="2837538" y="3161753"/>
                    <a:ext cx="299206" cy="2470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FF0000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538" y="3161753"/>
                    <a:ext cx="299206" cy="24705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直線コネクタ 56"/>
              <p:cNvCxnSpPr/>
              <p:nvPr/>
            </p:nvCxnSpPr>
            <p:spPr>
              <a:xfrm flipH="1" flipV="1">
                <a:off x="3995936" y="2990279"/>
                <a:ext cx="252677" cy="56559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3059724" y="2988852"/>
                <a:ext cx="936212" cy="4242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3331054" y="2990279"/>
                <a:ext cx="664882" cy="1253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3990590" y="2995120"/>
                <a:ext cx="5346" cy="99512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下矢印 80"/>
          <p:cNvSpPr/>
          <p:nvPr/>
        </p:nvSpPr>
        <p:spPr>
          <a:xfrm>
            <a:off x="6228184" y="4437112"/>
            <a:ext cx="987504" cy="481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7" name="円弧 6"/>
          <p:cNvSpPr/>
          <p:nvPr/>
        </p:nvSpPr>
        <p:spPr>
          <a:xfrm>
            <a:off x="1398144" y="4827149"/>
            <a:ext cx="857470" cy="812566"/>
          </a:xfrm>
          <a:prstGeom prst="arc">
            <a:avLst>
              <a:gd name="adj1" fmla="val 20315307"/>
              <a:gd name="adj2" fmla="val 1199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342147" y="4986279"/>
                <a:ext cx="21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47" y="4986279"/>
                <a:ext cx="214802" cy="276999"/>
              </a:xfrm>
              <a:prstGeom prst="rect">
                <a:avLst/>
              </a:prstGeom>
              <a:blipFill>
                <a:blip r:embed="rId13"/>
                <a:stretch>
                  <a:fillRect l="-22857" r="-25714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304857"/>
            <a:ext cx="4276775" cy="3600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283968" y="1304857"/>
            <a:ext cx="4248472" cy="36169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0" y="5142737"/>
                <a:ext cx="9144000" cy="158547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We can classify the dynamics when the “turn” occurs:</a:t>
                </a:r>
              </a:p>
              <a:p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1.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		</a:t>
                </a:r>
                <a:r>
                  <a:rPr lang="en-US" altLang="ja-JP" sz="2400" b="1" u="sng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ja-JP" sz="2400" b="1" i="1" u="sng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𝑵</m:t>
                    </m:r>
                    <m:r>
                      <a:rPr lang="en-US" altLang="ja-JP" sz="2400" b="1" i="1" u="sng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b="1" i="1" u="sng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𝟔𝟎</m:t>
                    </m:r>
                  </m:oMath>
                </a14:m>
                <a:r>
                  <a:rPr lang="en-US" altLang="ja-JP" sz="2400" b="1" u="sng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		3.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&lt;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2737"/>
                <a:ext cx="9144000" cy="1585477"/>
              </a:xfrm>
              <a:prstGeom prst="roundRect">
                <a:avLst/>
              </a:prstGeom>
              <a:blipFill>
                <a:blip r:embed="rId3"/>
                <a:stretch>
                  <a:fillRect l="-133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角丸四角形 21"/>
              <p:cNvSpPr/>
              <p:nvPr/>
            </p:nvSpPr>
            <p:spPr>
              <a:xfrm>
                <a:off x="657256" y="1075913"/>
                <a:ext cx="3023262" cy="127889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(initial value</a:t>
                </a:r>
                <a:r>
                  <a:rPr lang="ja-JP" altLang="en-US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1;0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,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2;0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en-US" altLang="ja-JP" sz="24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角丸四角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6" y="1075913"/>
                <a:ext cx="3023262" cy="1278893"/>
              </a:xfrm>
              <a:prstGeom prst="roundRect">
                <a:avLst/>
              </a:prstGeom>
              <a:blipFill>
                <a:blip r:embed="rId4"/>
                <a:stretch>
                  <a:fillRect b="-1408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Example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47587" y="2529573"/>
            <a:ext cx="3132931" cy="2566974"/>
            <a:chOff x="547587" y="2318709"/>
            <a:chExt cx="3132931" cy="2566974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547587" y="2318709"/>
              <a:ext cx="3132931" cy="2566974"/>
            </a:xfrm>
            <a:prstGeom prst="wedgeRoundRectCallout">
              <a:avLst>
                <a:gd name="adj1" fmla="val -22699"/>
                <a:gd name="adj2" fmla="val 2204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9" y="3230606"/>
              <a:ext cx="2810363" cy="14256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946422" y="2459197"/>
                  <a:ext cx="2335255" cy="689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16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22" y="2459197"/>
                  <a:ext cx="2335255" cy="689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フリーフォーム: 図形 11"/>
          <p:cNvSpPr/>
          <p:nvPr/>
        </p:nvSpPr>
        <p:spPr>
          <a:xfrm>
            <a:off x="6599745" y="1964262"/>
            <a:ext cx="1335387" cy="839188"/>
          </a:xfrm>
          <a:custGeom>
            <a:avLst/>
            <a:gdLst>
              <a:gd name="connsiteX0" fmla="*/ 1335387 w 1335387"/>
              <a:gd name="connsiteY0" fmla="*/ 47869 h 839188"/>
              <a:gd name="connsiteX1" fmla="*/ 831692 w 1335387"/>
              <a:gd name="connsiteY1" fmla="*/ 1374 h 839188"/>
              <a:gd name="connsiteX2" fmla="*/ 459733 w 1335387"/>
              <a:gd name="connsiteY2" fmla="*/ 16872 h 839188"/>
              <a:gd name="connsiteX3" fmla="*/ 358994 w 1335387"/>
              <a:gd name="connsiteY3" fmla="*/ 63367 h 839188"/>
              <a:gd name="connsiteX4" fmla="*/ 304750 w 1335387"/>
              <a:gd name="connsiteY4" fmla="*/ 117611 h 839188"/>
              <a:gd name="connsiteX5" fmla="*/ 219509 w 1335387"/>
              <a:gd name="connsiteY5" fmla="*/ 303591 h 839188"/>
              <a:gd name="connsiteX6" fmla="*/ 49028 w 1335387"/>
              <a:gd name="connsiteY6" fmla="*/ 652303 h 839188"/>
              <a:gd name="connsiteX7" fmla="*/ 2533 w 1335387"/>
              <a:gd name="connsiteY7" fmla="*/ 822784 h 839188"/>
              <a:gd name="connsiteX8" fmla="*/ 10282 w 1335387"/>
              <a:gd name="connsiteY8" fmla="*/ 822784 h 8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387" h="839188">
                <a:moveTo>
                  <a:pt x="1335387" y="47869"/>
                </a:moveTo>
                <a:cubicBezTo>
                  <a:pt x="1156510" y="27204"/>
                  <a:pt x="977634" y="6540"/>
                  <a:pt x="831692" y="1374"/>
                </a:cubicBezTo>
                <a:cubicBezTo>
                  <a:pt x="685750" y="-3792"/>
                  <a:pt x="538516" y="6540"/>
                  <a:pt x="459733" y="16872"/>
                </a:cubicBezTo>
                <a:cubicBezTo>
                  <a:pt x="380950" y="27204"/>
                  <a:pt x="384824" y="46577"/>
                  <a:pt x="358994" y="63367"/>
                </a:cubicBezTo>
                <a:cubicBezTo>
                  <a:pt x="333163" y="80157"/>
                  <a:pt x="327997" y="77574"/>
                  <a:pt x="304750" y="117611"/>
                </a:cubicBezTo>
                <a:cubicBezTo>
                  <a:pt x="281503" y="157648"/>
                  <a:pt x="262129" y="214476"/>
                  <a:pt x="219509" y="303591"/>
                </a:cubicBezTo>
                <a:cubicBezTo>
                  <a:pt x="176889" y="392706"/>
                  <a:pt x="85191" y="565771"/>
                  <a:pt x="49028" y="652303"/>
                </a:cubicBezTo>
                <a:cubicBezTo>
                  <a:pt x="12865" y="738835"/>
                  <a:pt x="8991" y="794371"/>
                  <a:pt x="2533" y="822784"/>
                </a:cubicBezTo>
                <a:cubicBezTo>
                  <a:pt x="-3925" y="851197"/>
                  <a:pt x="3178" y="836990"/>
                  <a:pt x="10282" y="822784"/>
                </a:cubicBezTo>
              </a:path>
            </a:pathLst>
          </a:cu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6732240" y="1821480"/>
            <a:ext cx="445585" cy="445585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吹き出し: 角を丸めた四角形 15"/>
          <p:cNvSpPr/>
          <p:nvPr/>
        </p:nvSpPr>
        <p:spPr>
          <a:xfrm>
            <a:off x="6601761" y="744146"/>
            <a:ext cx="1152128" cy="403083"/>
          </a:xfrm>
          <a:prstGeom prst="wedgeRoundRectCallout">
            <a:avLst>
              <a:gd name="adj1" fmla="val -22345"/>
              <a:gd name="adj2" fmla="val 214099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“turn”</a:t>
            </a:r>
            <a:endParaRPr kumimoji="1" lang="ja-JP" altLang="en-US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1562</Words>
  <Application>Microsoft Office PowerPoint</Application>
  <PresentationFormat>画面に合わせる (4:3)</PresentationFormat>
  <Paragraphs>170</Paragraphs>
  <Slides>18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雪藤</vt:lpstr>
      <vt:lpstr>Multi T-Model Inflation</vt:lpstr>
      <vt:lpstr>Introduction</vt:lpstr>
      <vt:lpstr>Inflation from spontaneously broken conformal symmetry （ Kallosh, Linde 2013)</vt:lpstr>
      <vt:lpstr>Inflation from spontaneously broken conformal symmetry （ Kallosh, Linde 2013)</vt:lpstr>
      <vt:lpstr>Multi T-Model Inflation</vt:lpstr>
      <vt:lpstr>PowerPoint プレゼンテーション</vt:lpstr>
      <vt:lpstr>PowerPoint プレゼンテーション</vt:lpstr>
      <vt:lpstr>PowerPoint プレゼンテーション</vt:lpstr>
      <vt:lpstr>Example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Result </vt:lpstr>
      <vt:lpstr>Conclusion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T-Model Inflation</dc:title>
  <dc:creator>Windows ユーザー</dc:creator>
  <cp:lastModifiedBy>Windows ユーザー</cp:lastModifiedBy>
  <cp:revision>21</cp:revision>
  <dcterms:created xsi:type="dcterms:W3CDTF">2017-12-10T06:09:09Z</dcterms:created>
  <dcterms:modified xsi:type="dcterms:W3CDTF">2017-12-11T23:57:39Z</dcterms:modified>
</cp:coreProperties>
</file>